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p:nvPr>
            <p:ph type="sldImg"/>
          </p:nvPr>
        </p:nvSpPr>
        <p:spPr>
          <a:xfrm>
            <a:off x="1143000" y="685800"/>
            <a:ext cx="4572000" cy="3429000"/>
          </a:xfrm>
          <a:prstGeom prst="rect">
            <a:avLst/>
          </a:prstGeom>
        </p:spPr>
        <p:txBody>
          <a:bodyPr/>
          <a:lstStyle/>
          <a:p>
            <a:pPr lvl="0"/>
          </a:p>
        </p:txBody>
      </p:sp>
      <p:sp>
        <p:nvSpPr>
          <p:cNvPr id="51" name="Shape 51"/>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6" name="Shape 6"/>
          <p:cNvSpPr/>
          <p:nvPr>
            <p:ph type="title"/>
          </p:nvPr>
        </p:nvSpPr>
        <p:spPr>
          <a:xfrm>
            <a:off x="1270000" y="1638300"/>
            <a:ext cx="10464800" cy="3302000"/>
          </a:xfrm>
          <a:prstGeom prst="rect">
            <a:avLst/>
          </a:prstGeom>
        </p:spPr>
        <p:txBody>
          <a:bodyPr lIns="0" tIns="0" rIns="0" bIns="0" anchor="b"/>
          <a:lstStyle>
            <a:lvl1pPr algn="ctr" defTabSz="584200">
              <a:lnSpc>
                <a:spcPct val="100000"/>
              </a:lnSpc>
              <a:defRPr sz="8000">
                <a:latin typeface="+mn-lt"/>
                <a:ea typeface="+mn-ea"/>
                <a:cs typeface="+mn-cs"/>
                <a:sym typeface="Helvetica Light"/>
              </a:defRPr>
            </a:lvl1pPr>
          </a:lstStyle>
          <a:p>
            <a:pPr lvl="0">
              <a:defRPr sz="1800"/>
            </a:pPr>
            <a:r>
              <a:rPr sz="8000"/>
              <a:t>Title Text</a:t>
            </a:r>
          </a:p>
        </p:txBody>
      </p:sp>
      <p:sp>
        <p:nvSpPr>
          <p:cNvPr id="7" name="Shape 7"/>
          <p:cNvSpPr/>
          <p:nvPr>
            <p:ph type="body" idx="1"/>
          </p:nvPr>
        </p:nvSpPr>
        <p:spPr>
          <a:xfrm>
            <a:off x="1270000" y="5029200"/>
            <a:ext cx="10464800" cy="1130300"/>
          </a:xfrm>
          <a:prstGeom prst="rect">
            <a:avLst/>
          </a:prstGeom>
        </p:spPr>
        <p:txBody>
          <a:bodyPr lIns="0" tIns="0" rIns="0" bIns="0"/>
          <a:lstStyle>
            <a:lvl1pPr marL="0" indent="0" algn="ctr" defTabSz="584200">
              <a:lnSpc>
                <a:spcPct val="100000"/>
              </a:lnSpc>
              <a:spcBef>
                <a:spcPts val="0"/>
              </a:spcBef>
              <a:buSzTx/>
              <a:buFontTx/>
              <a:buNone/>
              <a:defRPr sz="3200">
                <a:latin typeface="+mn-lt"/>
                <a:ea typeface="+mn-ea"/>
                <a:cs typeface="+mn-cs"/>
                <a:sym typeface="Helvetica Light"/>
              </a:defRPr>
            </a:lvl1pPr>
            <a:lvl2pPr marL="0" indent="228600" algn="ctr" defTabSz="584200">
              <a:lnSpc>
                <a:spcPct val="100000"/>
              </a:lnSpc>
              <a:spcBef>
                <a:spcPts val="0"/>
              </a:spcBef>
              <a:buSzTx/>
              <a:buFontTx/>
              <a:buNone/>
              <a:defRPr sz="3200">
                <a:latin typeface="+mn-lt"/>
                <a:ea typeface="+mn-ea"/>
                <a:cs typeface="+mn-cs"/>
                <a:sym typeface="Helvetica Light"/>
              </a:defRPr>
            </a:lvl2pPr>
            <a:lvl3pPr marL="0" indent="457200" algn="ctr" defTabSz="584200">
              <a:lnSpc>
                <a:spcPct val="100000"/>
              </a:lnSpc>
              <a:spcBef>
                <a:spcPts val="0"/>
              </a:spcBef>
              <a:buSzTx/>
              <a:buFontTx/>
              <a:buNone/>
              <a:defRPr sz="3200">
                <a:latin typeface="+mn-lt"/>
                <a:ea typeface="+mn-ea"/>
                <a:cs typeface="+mn-cs"/>
                <a:sym typeface="Helvetica Light"/>
              </a:defRPr>
            </a:lvl3pPr>
            <a:lvl4pPr marL="0" indent="685800" algn="ctr" defTabSz="584200">
              <a:lnSpc>
                <a:spcPct val="100000"/>
              </a:lnSpc>
              <a:spcBef>
                <a:spcPts val="0"/>
              </a:spcBef>
              <a:buSzTx/>
              <a:buFontTx/>
              <a:buNone/>
              <a:defRPr sz="3200">
                <a:latin typeface="+mn-lt"/>
                <a:ea typeface="+mn-ea"/>
                <a:cs typeface="+mn-cs"/>
                <a:sym typeface="Helvetica Light"/>
              </a:defRPr>
            </a:lvl4pPr>
            <a:lvl5pPr marL="0" indent="914400" algn="ctr" defTabSz="584200">
              <a:lnSpc>
                <a:spcPct val="100000"/>
              </a:lnSpc>
              <a:spcBef>
                <a:spcPts val="0"/>
              </a:spcBef>
              <a:buSzTx/>
              <a:buFontTx/>
              <a:buNone/>
              <a:defRPr sz="3200">
                <a:latin typeface="+mn-lt"/>
                <a:ea typeface="+mn-ea"/>
                <a:cs typeface="+mn-cs"/>
                <a:sym typeface="Helvetica Light"/>
              </a:defRPr>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1" name="Shape 31"/>
          <p:cNvSpPr/>
          <p:nvPr>
            <p:ph type="title"/>
          </p:nvPr>
        </p:nvSpPr>
        <p:spPr>
          <a:prstGeom prst="rect">
            <a:avLst/>
          </a:prstGeom>
        </p:spPr>
        <p:txBody>
          <a:bodyPr/>
          <a:lstStyle/>
          <a:p>
            <a:pPr lvl="0">
              <a:defRPr sz="1800"/>
            </a:pPr>
            <a:r>
              <a:rPr sz="6200"/>
              <a:t>Title Text</a:t>
            </a:r>
          </a:p>
        </p:txBody>
      </p:sp>
      <p:sp>
        <p:nvSpPr>
          <p:cNvPr id="32" name="Shape 32"/>
          <p:cNvSpPr/>
          <p:nvPr>
            <p:ph type="body" idx="1"/>
          </p:nvPr>
        </p:nvSpPr>
        <p:spPr>
          <a:prstGeom prst="rect">
            <a:avLst/>
          </a:prstGeom>
        </p:spPr>
        <p:txBody>
          <a:bodyPr/>
          <a:lstStyle/>
          <a:p>
            <a:pPr lvl="0">
              <a:defRPr sz="1800"/>
            </a:pPr>
            <a:r>
              <a:rPr sz="3800"/>
              <a:t>Body Level One</a:t>
            </a:r>
            <a:endParaRPr sz="3800"/>
          </a:p>
          <a:p>
            <a:pPr lvl="1">
              <a:defRPr sz="1800"/>
            </a:pPr>
            <a:r>
              <a:rPr sz="3800"/>
              <a:t>Body Level Two</a:t>
            </a:r>
            <a:endParaRPr sz="3800"/>
          </a:p>
          <a:p>
            <a:pPr lvl="2">
              <a:defRPr sz="1800"/>
            </a:pPr>
            <a:r>
              <a:rPr sz="3800"/>
              <a:t>Body Level Three</a:t>
            </a:r>
            <a:endParaRPr sz="3800"/>
          </a:p>
          <a:p>
            <a:pPr lvl="3">
              <a:defRPr sz="1800"/>
            </a:pPr>
            <a:r>
              <a:rPr sz="3800"/>
              <a:t>Body Level Four</a:t>
            </a:r>
            <a:endParaRPr sz="3800"/>
          </a:p>
          <a:p>
            <a:pPr lvl="4">
              <a:defRPr sz="1800"/>
            </a:pPr>
            <a:r>
              <a:rPr sz="3800"/>
              <a:t>Body Level Five</a:t>
            </a:r>
          </a:p>
        </p:txBody>
      </p:sp>
      <p:sp>
        <p:nvSpPr>
          <p:cNvPr id="33" name="Shape 33"/>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5" name="Shape 35"/>
          <p:cNvSpPr/>
          <p:nvPr>
            <p:ph type="title"/>
          </p:nvPr>
        </p:nvSpPr>
        <p:spPr>
          <a:prstGeom prst="rect">
            <a:avLst/>
          </a:prstGeom>
        </p:spPr>
        <p:txBody>
          <a:bodyPr/>
          <a:lstStyle/>
          <a:p>
            <a:pPr lvl="0">
              <a:defRPr sz="1800"/>
            </a:pPr>
            <a:r>
              <a:rPr sz="6200"/>
              <a:t>Title Text</a:t>
            </a:r>
          </a:p>
        </p:txBody>
      </p:sp>
      <p:sp>
        <p:nvSpPr>
          <p:cNvPr id="36" name="Shape 36"/>
          <p:cNvSpPr/>
          <p:nvPr>
            <p:ph type="body" idx="1"/>
          </p:nvPr>
        </p:nvSpPr>
        <p:spPr>
          <a:prstGeom prst="rect">
            <a:avLst/>
          </a:prstGeom>
        </p:spPr>
        <p:txBody>
          <a:bodyPr/>
          <a:lstStyle/>
          <a:p>
            <a:pPr lvl="0">
              <a:defRPr sz="1800"/>
            </a:pPr>
            <a:r>
              <a:rPr sz="3800"/>
              <a:t>Body Level One</a:t>
            </a:r>
            <a:endParaRPr sz="3800"/>
          </a:p>
          <a:p>
            <a:pPr lvl="1">
              <a:defRPr sz="1800"/>
            </a:pPr>
            <a:r>
              <a:rPr sz="3800"/>
              <a:t>Body Level Two</a:t>
            </a:r>
            <a:endParaRPr sz="3800"/>
          </a:p>
          <a:p>
            <a:pPr lvl="2">
              <a:defRPr sz="1800"/>
            </a:pPr>
            <a:r>
              <a:rPr sz="3800"/>
              <a:t>Body Level Three</a:t>
            </a:r>
            <a:endParaRPr sz="3800"/>
          </a:p>
          <a:p>
            <a:pPr lvl="3">
              <a:defRPr sz="1800"/>
            </a:pPr>
            <a:r>
              <a:rPr sz="3800"/>
              <a:t>Body Level Four</a:t>
            </a:r>
            <a:endParaRPr sz="3800"/>
          </a:p>
          <a:p>
            <a:pPr lvl="4">
              <a:defRPr sz="1800"/>
            </a:pPr>
            <a:r>
              <a:rPr sz="3800"/>
              <a:t>Body Level Five</a:t>
            </a:r>
          </a:p>
        </p:txBody>
      </p:sp>
      <p:sp>
        <p:nvSpPr>
          <p:cNvPr id="37" name="Shape 37"/>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39" name="Shape 39"/>
          <p:cNvSpPr/>
          <p:nvPr>
            <p:ph type="title"/>
          </p:nvPr>
        </p:nvSpPr>
        <p:spPr>
          <a:xfrm>
            <a:off x="1625599" y="1219199"/>
            <a:ext cx="9753602" cy="3743962"/>
          </a:xfrm>
          <a:prstGeom prst="rect">
            <a:avLst/>
          </a:prstGeom>
        </p:spPr>
        <p:txBody>
          <a:bodyPr anchor="b"/>
          <a:lstStyle>
            <a:lvl1pPr algn="ctr">
              <a:defRPr sz="8400"/>
            </a:lvl1pPr>
          </a:lstStyle>
          <a:p>
            <a:pPr lvl="0">
              <a:defRPr sz="1800"/>
            </a:pPr>
            <a:r>
              <a:rPr sz="8400"/>
              <a:t>Title Text</a:t>
            </a:r>
          </a:p>
        </p:txBody>
      </p:sp>
      <p:sp>
        <p:nvSpPr>
          <p:cNvPr id="40" name="Shape 40"/>
          <p:cNvSpPr/>
          <p:nvPr>
            <p:ph type="body" idx="1"/>
          </p:nvPr>
        </p:nvSpPr>
        <p:spPr>
          <a:xfrm>
            <a:off x="1625599" y="5061372"/>
            <a:ext cx="9753602" cy="3473028"/>
          </a:xfrm>
          <a:prstGeom prst="rect">
            <a:avLst/>
          </a:prstGeom>
        </p:spPr>
        <p:txBody>
          <a:bodyPr/>
          <a:lstStyle>
            <a:lvl1pPr marL="0" indent="0" algn="ctr">
              <a:buSzTx/>
              <a:buFontTx/>
              <a:buNone/>
              <a:defRPr sz="3400"/>
            </a:lvl1pPr>
            <a:lvl2pPr marL="0" indent="0" algn="ctr">
              <a:buSzTx/>
              <a:buFontTx/>
              <a:buNone/>
              <a:defRPr sz="3400"/>
            </a:lvl2pPr>
            <a:lvl3pPr marL="0" indent="0" algn="ctr">
              <a:buSzTx/>
              <a:buFontTx/>
              <a:buNone/>
              <a:defRPr sz="3400"/>
            </a:lvl3pPr>
            <a:lvl4pPr marL="0" indent="0" algn="ctr">
              <a:buSzTx/>
              <a:buFontTx/>
              <a:buNone/>
              <a:defRPr sz="3400"/>
            </a:lvl4pPr>
            <a:lvl5pPr marL="0" indent="0" algn="ctr">
              <a:buSzTx/>
              <a:buFontTx/>
              <a:buNone/>
              <a:defRPr sz="3400"/>
            </a:lvl5pPr>
          </a:lstStyle>
          <a:p>
            <a:pPr lvl="0">
              <a:defRPr sz="1800"/>
            </a:pPr>
            <a:r>
              <a:rPr sz="3400"/>
              <a:t>Body Level One</a:t>
            </a:r>
            <a:endParaRPr sz="3400"/>
          </a:p>
          <a:p>
            <a:pPr lvl="1">
              <a:defRPr sz="1800"/>
            </a:pPr>
            <a:r>
              <a:rPr sz="3400"/>
              <a:t>Body Level Two</a:t>
            </a:r>
            <a:endParaRPr sz="3400"/>
          </a:p>
          <a:p>
            <a:pPr lvl="2">
              <a:defRPr sz="1800"/>
            </a:pPr>
            <a:r>
              <a:rPr sz="3400"/>
              <a:t>Body Level Three</a:t>
            </a:r>
            <a:endParaRPr sz="3400"/>
          </a:p>
          <a:p>
            <a:pPr lvl="3">
              <a:defRPr sz="1800"/>
            </a:pPr>
            <a:r>
              <a:rPr sz="3400"/>
              <a:t>Body Level Four</a:t>
            </a:r>
            <a:endParaRPr sz="3400"/>
          </a:p>
          <a:p>
            <a:pPr lvl="4">
              <a:defRPr sz="1800"/>
            </a:pPr>
            <a:r>
              <a:rPr sz="3400"/>
              <a:t>Body Level Five</a:t>
            </a:r>
          </a:p>
        </p:txBody>
      </p:sp>
      <p:sp>
        <p:nvSpPr>
          <p:cNvPr id="41" name="Shape 41"/>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43" name="Shape 43"/>
          <p:cNvSpPr/>
          <p:nvPr>
            <p:ph type="title"/>
          </p:nvPr>
        </p:nvSpPr>
        <p:spPr>
          <a:prstGeom prst="rect">
            <a:avLst/>
          </a:prstGeom>
        </p:spPr>
        <p:txBody>
          <a:bodyPr/>
          <a:lstStyle/>
          <a:p>
            <a:pPr lvl="0">
              <a:defRPr sz="1800"/>
            </a:pPr>
            <a:r>
              <a:rPr sz="6200"/>
              <a:t>Title Text</a:t>
            </a:r>
          </a:p>
        </p:txBody>
      </p:sp>
      <p:sp>
        <p:nvSpPr>
          <p:cNvPr id="44" name="Shape 44"/>
          <p:cNvSpPr/>
          <p:nvPr>
            <p:ph type="body" idx="1"/>
          </p:nvPr>
        </p:nvSpPr>
        <p:spPr>
          <a:prstGeom prst="rect">
            <a:avLst/>
          </a:prstGeom>
        </p:spPr>
        <p:txBody>
          <a:bodyPr/>
          <a:lstStyle/>
          <a:p>
            <a:pPr lvl="0">
              <a:defRPr sz="1800"/>
            </a:pPr>
            <a:r>
              <a:rPr sz="3800"/>
              <a:t>Body Level One</a:t>
            </a:r>
            <a:endParaRPr sz="3800"/>
          </a:p>
          <a:p>
            <a:pPr lvl="1">
              <a:defRPr sz="1800"/>
            </a:pPr>
            <a:r>
              <a:rPr sz="3800"/>
              <a:t>Body Level Two</a:t>
            </a:r>
            <a:endParaRPr sz="3800"/>
          </a:p>
          <a:p>
            <a:pPr lvl="2">
              <a:defRPr sz="1800"/>
            </a:pPr>
            <a:r>
              <a:rPr sz="3800"/>
              <a:t>Body Level Three</a:t>
            </a:r>
            <a:endParaRPr sz="3800"/>
          </a:p>
          <a:p>
            <a:pPr lvl="3">
              <a:defRPr sz="1800"/>
            </a:pPr>
            <a:r>
              <a:rPr sz="3800"/>
              <a:t>Body Level Four</a:t>
            </a:r>
            <a:endParaRPr sz="3800"/>
          </a:p>
          <a:p>
            <a:pPr lvl="4">
              <a:defRPr sz="1800"/>
            </a:pPr>
            <a:r>
              <a:rPr sz="3800"/>
              <a:t>Body Level Five</a:t>
            </a:r>
          </a:p>
        </p:txBody>
      </p:sp>
      <p:sp>
        <p:nvSpPr>
          <p:cNvPr id="45" name="Shape 45"/>
          <p:cNvSpPr/>
          <p:nvPr>
            <p:ph type="sldNum" sz="quarter" idx="2"/>
          </p:nvPr>
        </p:nvSpPr>
        <p:spPr>
          <a:xfrm>
            <a:off x="9184640" y="8034293"/>
            <a:ext cx="2926081" cy="319485"/>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47" name="Shape 47"/>
          <p:cNvSpPr/>
          <p:nvPr>
            <p:ph type="title"/>
          </p:nvPr>
        </p:nvSpPr>
        <p:spPr>
          <a:xfrm>
            <a:off x="1625599" y="1219199"/>
            <a:ext cx="9753602" cy="3743962"/>
          </a:xfrm>
          <a:prstGeom prst="rect">
            <a:avLst/>
          </a:prstGeom>
        </p:spPr>
        <p:txBody>
          <a:bodyPr anchor="b"/>
          <a:lstStyle>
            <a:lvl1pPr algn="ctr">
              <a:defRPr sz="8400"/>
            </a:lvl1pPr>
          </a:lstStyle>
          <a:p>
            <a:pPr lvl="0">
              <a:defRPr sz="1800"/>
            </a:pPr>
            <a:r>
              <a:rPr sz="8400"/>
              <a:t>Title Text</a:t>
            </a:r>
          </a:p>
        </p:txBody>
      </p:sp>
      <p:sp>
        <p:nvSpPr>
          <p:cNvPr id="48" name="Shape 48"/>
          <p:cNvSpPr/>
          <p:nvPr>
            <p:ph type="body" idx="1"/>
          </p:nvPr>
        </p:nvSpPr>
        <p:spPr>
          <a:xfrm>
            <a:off x="1625599" y="5061372"/>
            <a:ext cx="9753602" cy="3473028"/>
          </a:xfrm>
          <a:prstGeom prst="rect">
            <a:avLst/>
          </a:prstGeom>
        </p:spPr>
        <p:txBody>
          <a:bodyPr/>
          <a:lstStyle>
            <a:lvl1pPr marL="0" indent="0" algn="ctr">
              <a:buSzTx/>
              <a:buFontTx/>
              <a:buNone/>
              <a:defRPr sz="3400"/>
            </a:lvl1pPr>
            <a:lvl2pPr marL="0" indent="0" algn="ctr">
              <a:buSzTx/>
              <a:buFontTx/>
              <a:buNone/>
              <a:defRPr sz="3400"/>
            </a:lvl2pPr>
            <a:lvl3pPr marL="0" indent="0" algn="ctr">
              <a:buSzTx/>
              <a:buFontTx/>
              <a:buNone/>
              <a:defRPr sz="3400"/>
            </a:lvl3pPr>
            <a:lvl4pPr marL="0" indent="0" algn="ctr">
              <a:buSzTx/>
              <a:buFontTx/>
              <a:buNone/>
              <a:defRPr sz="3400"/>
            </a:lvl4pPr>
            <a:lvl5pPr marL="0" indent="0" algn="ctr">
              <a:buSzTx/>
              <a:buFontTx/>
              <a:buNone/>
              <a:defRPr sz="3400"/>
            </a:lvl5pPr>
          </a:lstStyle>
          <a:p>
            <a:pPr lvl="0">
              <a:defRPr sz="1800"/>
            </a:pPr>
            <a:r>
              <a:rPr sz="3400"/>
              <a:t>Body Level One</a:t>
            </a:r>
            <a:endParaRPr sz="3400"/>
          </a:p>
          <a:p>
            <a:pPr lvl="1">
              <a:defRPr sz="1800"/>
            </a:pPr>
            <a:r>
              <a:rPr sz="3400"/>
              <a:t>Body Level Two</a:t>
            </a:r>
            <a:endParaRPr sz="3400"/>
          </a:p>
          <a:p>
            <a:pPr lvl="2">
              <a:defRPr sz="1800"/>
            </a:pPr>
            <a:r>
              <a:rPr sz="3400"/>
              <a:t>Body Level Three</a:t>
            </a:r>
            <a:endParaRPr sz="3400"/>
          </a:p>
          <a:p>
            <a:pPr lvl="3">
              <a:defRPr sz="1800"/>
            </a:pPr>
            <a:r>
              <a:rPr sz="3400"/>
              <a:t>Body Level Four</a:t>
            </a:r>
            <a:endParaRPr sz="3400"/>
          </a:p>
          <a:p>
            <a:pPr lvl="4">
              <a:defRPr sz="1800"/>
            </a:pPr>
            <a:r>
              <a:rPr sz="3400"/>
              <a:t>Body Level Five</a:t>
            </a:r>
          </a:p>
        </p:txBody>
      </p:sp>
      <p:sp>
        <p:nvSpPr>
          <p:cNvPr id="49" name="Shape 49"/>
          <p:cNvSpPr/>
          <p:nvPr>
            <p:ph type="sldNum" sz="quarter" idx="2"/>
          </p:nvPr>
        </p:nvSpPr>
        <p:spPr>
          <a:xfrm>
            <a:off x="9184640" y="8034293"/>
            <a:ext cx="2926081" cy="319485"/>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9" name="Shape 9"/>
          <p:cNvSpPr/>
          <p:nvPr>
            <p:ph type="title"/>
          </p:nvPr>
        </p:nvSpPr>
        <p:spPr>
          <a:xfrm>
            <a:off x="1270000" y="6718300"/>
            <a:ext cx="10464800" cy="1422400"/>
          </a:xfrm>
          <a:prstGeom prst="rect">
            <a:avLst/>
          </a:prstGeom>
        </p:spPr>
        <p:txBody>
          <a:bodyPr lIns="0" tIns="0" rIns="0" bIns="0" anchor="b"/>
          <a:lstStyle>
            <a:lvl1pPr algn="ctr" defTabSz="584200">
              <a:lnSpc>
                <a:spcPct val="100000"/>
              </a:lnSpc>
              <a:defRPr sz="8000">
                <a:latin typeface="+mn-lt"/>
                <a:ea typeface="+mn-ea"/>
                <a:cs typeface="+mn-cs"/>
                <a:sym typeface="Helvetica Light"/>
              </a:defRPr>
            </a:lvl1pPr>
          </a:lstStyle>
          <a:p>
            <a:pPr lvl="0">
              <a:defRPr sz="1800"/>
            </a:pPr>
            <a:r>
              <a:rPr sz="8000"/>
              <a:t>Title Text</a:t>
            </a:r>
          </a:p>
        </p:txBody>
      </p:sp>
      <p:sp>
        <p:nvSpPr>
          <p:cNvPr id="10" name="Shape 10"/>
          <p:cNvSpPr/>
          <p:nvPr>
            <p:ph type="body" idx="1"/>
          </p:nvPr>
        </p:nvSpPr>
        <p:spPr>
          <a:xfrm>
            <a:off x="1270000" y="8191500"/>
            <a:ext cx="10464800" cy="1130300"/>
          </a:xfrm>
          <a:prstGeom prst="rect">
            <a:avLst/>
          </a:prstGeom>
        </p:spPr>
        <p:txBody>
          <a:bodyPr lIns="0" tIns="0" rIns="0" bIns="0"/>
          <a:lstStyle>
            <a:lvl1pPr marL="0" indent="0" algn="ctr" defTabSz="584200">
              <a:lnSpc>
                <a:spcPct val="100000"/>
              </a:lnSpc>
              <a:spcBef>
                <a:spcPts val="0"/>
              </a:spcBef>
              <a:buSzTx/>
              <a:buFontTx/>
              <a:buNone/>
              <a:defRPr sz="3200">
                <a:latin typeface="+mn-lt"/>
                <a:ea typeface="+mn-ea"/>
                <a:cs typeface="+mn-cs"/>
                <a:sym typeface="Helvetica Light"/>
              </a:defRPr>
            </a:lvl1pPr>
            <a:lvl2pPr marL="0" indent="228600" algn="ctr" defTabSz="584200">
              <a:lnSpc>
                <a:spcPct val="100000"/>
              </a:lnSpc>
              <a:spcBef>
                <a:spcPts val="0"/>
              </a:spcBef>
              <a:buSzTx/>
              <a:buFontTx/>
              <a:buNone/>
              <a:defRPr sz="3200">
                <a:latin typeface="+mn-lt"/>
                <a:ea typeface="+mn-ea"/>
                <a:cs typeface="+mn-cs"/>
                <a:sym typeface="Helvetica Light"/>
              </a:defRPr>
            </a:lvl2pPr>
            <a:lvl3pPr marL="0" indent="457200" algn="ctr" defTabSz="584200">
              <a:lnSpc>
                <a:spcPct val="100000"/>
              </a:lnSpc>
              <a:spcBef>
                <a:spcPts val="0"/>
              </a:spcBef>
              <a:buSzTx/>
              <a:buFontTx/>
              <a:buNone/>
              <a:defRPr sz="3200">
                <a:latin typeface="+mn-lt"/>
                <a:ea typeface="+mn-ea"/>
                <a:cs typeface="+mn-cs"/>
                <a:sym typeface="Helvetica Light"/>
              </a:defRPr>
            </a:lvl3pPr>
            <a:lvl4pPr marL="0" indent="685800" algn="ctr" defTabSz="584200">
              <a:lnSpc>
                <a:spcPct val="100000"/>
              </a:lnSpc>
              <a:spcBef>
                <a:spcPts val="0"/>
              </a:spcBef>
              <a:buSzTx/>
              <a:buFontTx/>
              <a:buNone/>
              <a:defRPr sz="3200">
                <a:latin typeface="+mn-lt"/>
                <a:ea typeface="+mn-ea"/>
                <a:cs typeface="+mn-cs"/>
                <a:sym typeface="Helvetica Light"/>
              </a:defRPr>
            </a:lvl4pPr>
            <a:lvl5pPr marL="0" indent="914400" algn="ctr" defTabSz="584200">
              <a:lnSpc>
                <a:spcPct val="100000"/>
              </a:lnSpc>
              <a:spcBef>
                <a:spcPts val="0"/>
              </a:spcBef>
              <a:buSzTx/>
              <a:buFontTx/>
              <a:buNone/>
              <a:defRPr sz="3200">
                <a:latin typeface="+mn-lt"/>
                <a:ea typeface="+mn-ea"/>
                <a:cs typeface="+mn-cs"/>
                <a:sym typeface="Helvetica Light"/>
              </a:defRPr>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2" name="Shape 12"/>
          <p:cNvSpPr/>
          <p:nvPr>
            <p:ph type="title"/>
          </p:nvPr>
        </p:nvSpPr>
        <p:spPr>
          <a:xfrm>
            <a:off x="1270000" y="3225800"/>
            <a:ext cx="10464800" cy="3302000"/>
          </a:xfrm>
          <a:prstGeom prst="rect">
            <a:avLst/>
          </a:prstGeom>
        </p:spPr>
        <p:txBody>
          <a:bodyPr lIns="0" tIns="0" rIns="0" bIns="0"/>
          <a:lstStyle>
            <a:lvl1pPr algn="ctr" defTabSz="584200">
              <a:lnSpc>
                <a:spcPct val="100000"/>
              </a:lnSpc>
              <a:defRPr sz="8000">
                <a:latin typeface="+mn-lt"/>
                <a:ea typeface="+mn-ea"/>
                <a:cs typeface="+mn-cs"/>
                <a:sym typeface="Helvetica Light"/>
              </a:defRPr>
            </a:lvl1pPr>
          </a:lstStyle>
          <a:p>
            <a:pPr lvl="0">
              <a:defRPr sz="1800"/>
            </a:pPr>
            <a:r>
              <a:rPr sz="8000"/>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4" name="Shape 14"/>
          <p:cNvSpPr/>
          <p:nvPr>
            <p:ph type="title"/>
          </p:nvPr>
        </p:nvSpPr>
        <p:spPr>
          <a:xfrm>
            <a:off x="952500" y="635000"/>
            <a:ext cx="5334000" cy="3987800"/>
          </a:xfrm>
          <a:prstGeom prst="rect">
            <a:avLst/>
          </a:prstGeom>
        </p:spPr>
        <p:txBody>
          <a:bodyPr lIns="0" tIns="0" rIns="0" bIns="0" anchor="b"/>
          <a:lstStyle>
            <a:lvl1pPr algn="ctr" defTabSz="584200">
              <a:lnSpc>
                <a:spcPct val="100000"/>
              </a:lnSpc>
              <a:defRPr sz="6000">
                <a:latin typeface="+mn-lt"/>
                <a:ea typeface="+mn-ea"/>
                <a:cs typeface="+mn-cs"/>
                <a:sym typeface="Helvetica Light"/>
              </a:defRPr>
            </a:lvl1pPr>
          </a:lstStyle>
          <a:p>
            <a:pPr lvl="0">
              <a:defRPr sz="1800"/>
            </a:pPr>
            <a:r>
              <a:rPr sz="6000"/>
              <a:t>Title Text</a:t>
            </a:r>
          </a:p>
        </p:txBody>
      </p:sp>
      <p:sp>
        <p:nvSpPr>
          <p:cNvPr id="15" name="Shape 15"/>
          <p:cNvSpPr/>
          <p:nvPr>
            <p:ph type="body" idx="1"/>
          </p:nvPr>
        </p:nvSpPr>
        <p:spPr>
          <a:xfrm>
            <a:off x="952500" y="4762500"/>
            <a:ext cx="5334000" cy="4102100"/>
          </a:xfrm>
          <a:prstGeom prst="rect">
            <a:avLst/>
          </a:prstGeom>
        </p:spPr>
        <p:txBody>
          <a:bodyPr lIns="0" tIns="0" rIns="0" bIns="0"/>
          <a:lstStyle>
            <a:lvl1pPr marL="0" indent="0" algn="ctr" defTabSz="584200">
              <a:lnSpc>
                <a:spcPct val="100000"/>
              </a:lnSpc>
              <a:spcBef>
                <a:spcPts val="0"/>
              </a:spcBef>
              <a:buSzTx/>
              <a:buFontTx/>
              <a:buNone/>
              <a:defRPr sz="3200">
                <a:latin typeface="+mn-lt"/>
                <a:ea typeface="+mn-ea"/>
                <a:cs typeface="+mn-cs"/>
                <a:sym typeface="Helvetica Light"/>
              </a:defRPr>
            </a:lvl1pPr>
            <a:lvl2pPr marL="0" indent="228600" algn="ctr" defTabSz="584200">
              <a:lnSpc>
                <a:spcPct val="100000"/>
              </a:lnSpc>
              <a:spcBef>
                <a:spcPts val="0"/>
              </a:spcBef>
              <a:buSzTx/>
              <a:buFontTx/>
              <a:buNone/>
              <a:defRPr sz="3200">
                <a:latin typeface="+mn-lt"/>
                <a:ea typeface="+mn-ea"/>
                <a:cs typeface="+mn-cs"/>
                <a:sym typeface="Helvetica Light"/>
              </a:defRPr>
            </a:lvl2pPr>
            <a:lvl3pPr marL="0" indent="457200" algn="ctr" defTabSz="584200">
              <a:lnSpc>
                <a:spcPct val="100000"/>
              </a:lnSpc>
              <a:spcBef>
                <a:spcPts val="0"/>
              </a:spcBef>
              <a:buSzTx/>
              <a:buFontTx/>
              <a:buNone/>
              <a:defRPr sz="3200">
                <a:latin typeface="+mn-lt"/>
                <a:ea typeface="+mn-ea"/>
                <a:cs typeface="+mn-cs"/>
                <a:sym typeface="Helvetica Light"/>
              </a:defRPr>
            </a:lvl3pPr>
            <a:lvl4pPr marL="0" indent="685800" algn="ctr" defTabSz="584200">
              <a:lnSpc>
                <a:spcPct val="100000"/>
              </a:lnSpc>
              <a:spcBef>
                <a:spcPts val="0"/>
              </a:spcBef>
              <a:buSzTx/>
              <a:buFontTx/>
              <a:buNone/>
              <a:defRPr sz="3200">
                <a:latin typeface="+mn-lt"/>
                <a:ea typeface="+mn-ea"/>
                <a:cs typeface="+mn-cs"/>
                <a:sym typeface="Helvetica Light"/>
              </a:defRPr>
            </a:lvl4pPr>
            <a:lvl5pPr marL="0" indent="914400" algn="ctr" defTabSz="584200">
              <a:lnSpc>
                <a:spcPct val="100000"/>
              </a:lnSpc>
              <a:spcBef>
                <a:spcPts val="0"/>
              </a:spcBef>
              <a:buSzTx/>
              <a:buFontTx/>
              <a:buNone/>
              <a:defRPr sz="3200">
                <a:latin typeface="+mn-lt"/>
                <a:ea typeface="+mn-ea"/>
                <a:cs typeface="+mn-cs"/>
                <a:sym typeface="Helvetica Light"/>
              </a:defRPr>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7" name="Shape 17"/>
          <p:cNvSpPr/>
          <p:nvPr>
            <p:ph type="title"/>
          </p:nvPr>
        </p:nvSpPr>
        <p:spPr>
          <a:xfrm>
            <a:off x="952500" y="444500"/>
            <a:ext cx="11099800" cy="2159000"/>
          </a:xfrm>
          <a:prstGeom prst="rect">
            <a:avLst/>
          </a:prstGeom>
        </p:spPr>
        <p:txBody>
          <a:bodyPr lIns="0" tIns="0" rIns="0" bIns="0"/>
          <a:lstStyle>
            <a:lvl1pPr algn="ctr" defTabSz="584200">
              <a:lnSpc>
                <a:spcPct val="100000"/>
              </a:lnSpc>
              <a:defRPr sz="8000">
                <a:latin typeface="+mn-lt"/>
                <a:ea typeface="+mn-ea"/>
                <a:cs typeface="+mn-cs"/>
                <a:sym typeface="Helvetica Light"/>
              </a:defRPr>
            </a:lvl1pPr>
          </a:lstStyle>
          <a:p>
            <a:pPr lvl="0">
              <a:defRPr sz="1800"/>
            </a:pPr>
            <a:r>
              <a:rPr sz="8000"/>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9" name="Shape 19"/>
          <p:cNvSpPr/>
          <p:nvPr>
            <p:ph type="title"/>
          </p:nvPr>
        </p:nvSpPr>
        <p:spPr>
          <a:xfrm>
            <a:off x="952500" y="444500"/>
            <a:ext cx="11099800" cy="2159000"/>
          </a:xfrm>
          <a:prstGeom prst="rect">
            <a:avLst/>
          </a:prstGeom>
        </p:spPr>
        <p:txBody>
          <a:bodyPr lIns="0" tIns="0" rIns="0" bIns="0"/>
          <a:lstStyle>
            <a:lvl1pPr algn="ctr" defTabSz="584200">
              <a:lnSpc>
                <a:spcPct val="100000"/>
              </a:lnSpc>
              <a:defRPr sz="8000">
                <a:latin typeface="+mn-lt"/>
                <a:ea typeface="+mn-ea"/>
                <a:cs typeface="+mn-cs"/>
                <a:sym typeface="Helvetica Light"/>
              </a:defRPr>
            </a:lvl1pPr>
          </a:lstStyle>
          <a:p>
            <a:pPr lvl="0">
              <a:defRPr sz="1800"/>
            </a:pPr>
            <a:r>
              <a:rPr sz="8000"/>
              <a:t>Title Text</a:t>
            </a:r>
          </a:p>
        </p:txBody>
      </p:sp>
      <p:sp>
        <p:nvSpPr>
          <p:cNvPr id="20" name="Shape 20"/>
          <p:cNvSpPr/>
          <p:nvPr>
            <p:ph type="body" idx="1"/>
          </p:nvPr>
        </p:nvSpPr>
        <p:spPr>
          <a:xfrm>
            <a:off x="952500" y="2603500"/>
            <a:ext cx="11099800" cy="6286500"/>
          </a:xfrm>
          <a:prstGeom prst="rect">
            <a:avLst/>
          </a:prstGeom>
        </p:spPr>
        <p:txBody>
          <a:bodyPr lIns="0" tIns="0" rIns="0" bIns="0" anchor="ctr"/>
          <a:lstStyle>
            <a:lvl1pPr marL="444500" indent="-444500" defTabSz="584200">
              <a:lnSpc>
                <a:spcPct val="100000"/>
              </a:lnSpc>
              <a:spcBef>
                <a:spcPts val="4200"/>
              </a:spcBef>
              <a:buSzPct val="75000"/>
              <a:buFontTx/>
              <a:defRPr sz="3600">
                <a:latin typeface="+mn-lt"/>
                <a:ea typeface="+mn-ea"/>
                <a:cs typeface="+mn-cs"/>
                <a:sym typeface="Helvetica Light"/>
              </a:defRPr>
            </a:lvl1pPr>
            <a:lvl2pPr marL="889000" indent="-444500" defTabSz="584200">
              <a:lnSpc>
                <a:spcPct val="100000"/>
              </a:lnSpc>
              <a:spcBef>
                <a:spcPts val="4200"/>
              </a:spcBef>
              <a:buSzPct val="75000"/>
              <a:buFontTx/>
              <a:defRPr sz="3600">
                <a:latin typeface="+mn-lt"/>
                <a:ea typeface="+mn-ea"/>
                <a:cs typeface="+mn-cs"/>
                <a:sym typeface="Helvetica Light"/>
              </a:defRPr>
            </a:lvl2pPr>
            <a:lvl3pPr marL="1333500" indent="-444500" defTabSz="584200">
              <a:lnSpc>
                <a:spcPct val="100000"/>
              </a:lnSpc>
              <a:spcBef>
                <a:spcPts val="4200"/>
              </a:spcBef>
              <a:buSzPct val="75000"/>
              <a:buFontTx/>
              <a:defRPr sz="3600">
                <a:latin typeface="+mn-lt"/>
                <a:ea typeface="+mn-ea"/>
                <a:cs typeface="+mn-cs"/>
                <a:sym typeface="Helvetica Light"/>
              </a:defRPr>
            </a:lvl3pPr>
            <a:lvl4pPr marL="1778000" indent="-444500" defTabSz="584200">
              <a:lnSpc>
                <a:spcPct val="100000"/>
              </a:lnSpc>
              <a:spcBef>
                <a:spcPts val="4200"/>
              </a:spcBef>
              <a:buSzPct val="75000"/>
              <a:buFontTx/>
              <a:defRPr sz="3600">
                <a:latin typeface="+mn-lt"/>
                <a:ea typeface="+mn-ea"/>
                <a:cs typeface="+mn-cs"/>
                <a:sym typeface="Helvetica Light"/>
              </a:defRPr>
            </a:lvl4pPr>
            <a:lvl5pPr marL="2222500" indent="-444500" defTabSz="584200">
              <a:lnSpc>
                <a:spcPct val="100000"/>
              </a:lnSpc>
              <a:spcBef>
                <a:spcPts val="4200"/>
              </a:spcBef>
              <a:buSzPct val="75000"/>
              <a:buFontTx/>
              <a:defRPr sz="3600">
                <a:latin typeface="+mn-lt"/>
                <a:ea typeface="+mn-ea"/>
                <a:cs typeface="+mn-cs"/>
                <a:sym typeface="Helvetica Light"/>
              </a:defRPr>
            </a:lvl5p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2" name="Shape 22"/>
          <p:cNvSpPr/>
          <p:nvPr>
            <p:ph type="title"/>
          </p:nvPr>
        </p:nvSpPr>
        <p:spPr>
          <a:xfrm>
            <a:off x="952500" y="444500"/>
            <a:ext cx="11099800" cy="2159000"/>
          </a:xfrm>
          <a:prstGeom prst="rect">
            <a:avLst/>
          </a:prstGeom>
        </p:spPr>
        <p:txBody>
          <a:bodyPr lIns="0" tIns="0" rIns="0" bIns="0"/>
          <a:lstStyle>
            <a:lvl1pPr algn="ctr" defTabSz="584200">
              <a:lnSpc>
                <a:spcPct val="100000"/>
              </a:lnSpc>
              <a:defRPr sz="8000">
                <a:latin typeface="+mn-lt"/>
                <a:ea typeface="+mn-ea"/>
                <a:cs typeface="+mn-cs"/>
                <a:sym typeface="Helvetica Light"/>
              </a:defRPr>
            </a:lvl1pPr>
          </a:lstStyle>
          <a:p>
            <a:pPr lvl="0">
              <a:defRPr sz="1800"/>
            </a:pPr>
            <a:r>
              <a:rPr sz="8000"/>
              <a:t>Title Text</a:t>
            </a:r>
          </a:p>
        </p:txBody>
      </p:sp>
      <p:sp>
        <p:nvSpPr>
          <p:cNvPr id="23" name="Shape 23"/>
          <p:cNvSpPr/>
          <p:nvPr>
            <p:ph type="body" idx="1"/>
          </p:nvPr>
        </p:nvSpPr>
        <p:spPr>
          <a:xfrm>
            <a:off x="952500" y="2603500"/>
            <a:ext cx="5334000" cy="6286500"/>
          </a:xfrm>
          <a:prstGeom prst="rect">
            <a:avLst/>
          </a:prstGeom>
        </p:spPr>
        <p:txBody>
          <a:bodyPr lIns="0" tIns="0" rIns="0" bIns="0" anchor="ctr"/>
          <a:lstStyle>
            <a:lvl1pPr marL="342900" indent="-342900" defTabSz="584200">
              <a:lnSpc>
                <a:spcPct val="100000"/>
              </a:lnSpc>
              <a:spcBef>
                <a:spcPts val="3200"/>
              </a:spcBef>
              <a:buSzPct val="75000"/>
              <a:buFontTx/>
              <a:defRPr sz="2800">
                <a:latin typeface="+mn-lt"/>
                <a:ea typeface="+mn-ea"/>
                <a:cs typeface="+mn-cs"/>
                <a:sym typeface="Helvetica Light"/>
              </a:defRPr>
            </a:lvl1pPr>
            <a:lvl2pPr marL="685800" indent="-342900" defTabSz="584200">
              <a:lnSpc>
                <a:spcPct val="100000"/>
              </a:lnSpc>
              <a:spcBef>
                <a:spcPts val="3200"/>
              </a:spcBef>
              <a:buSzPct val="75000"/>
              <a:buFontTx/>
              <a:defRPr sz="2800">
                <a:latin typeface="+mn-lt"/>
                <a:ea typeface="+mn-ea"/>
                <a:cs typeface="+mn-cs"/>
                <a:sym typeface="Helvetica Light"/>
              </a:defRPr>
            </a:lvl2pPr>
            <a:lvl3pPr marL="1028700" indent="-342900" defTabSz="584200">
              <a:lnSpc>
                <a:spcPct val="100000"/>
              </a:lnSpc>
              <a:spcBef>
                <a:spcPts val="3200"/>
              </a:spcBef>
              <a:buSzPct val="75000"/>
              <a:buFontTx/>
              <a:defRPr sz="2800">
                <a:latin typeface="+mn-lt"/>
                <a:ea typeface="+mn-ea"/>
                <a:cs typeface="+mn-cs"/>
                <a:sym typeface="Helvetica Light"/>
              </a:defRPr>
            </a:lvl3pPr>
            <a:lvl4pPr marL="1371600" indent="-342900" defTabSz="584200">
              <a:lnSpc>
                <a:spcPct val="100000"/>
              </a:lnSpc>
              <a:spcBef>
                <a:spcPts val="3200"/>
              </a:spcBef>
              <a:buSzPct val="75000"/>
              <a:buFontTx/>
              <a:defRPr sz="2800">
                <a:latin typeface="+mn-lt"/>
                <a:ea typeface="+mn-ea"/>
                <a:cs typeface="+mn-cs"/>
                <a:sym typeface="Helvetica Light"/>
              </a:defRPr>
            </a:lvl4pPr>
            <a:lvl5pPr marL="1714500" indent="-342900" defTabSz="584200">
              <a:lnSpc>
                <a:spcPct val="100000"/>
              </a:lnSpc>
              <a:spcBef>
                <a:spcPts val="3200"/>
              </a:spcBef>
              <a:buSzPct val="75000"/>
              <a:buFontTx/>
              <a:defRPr sz="2800">
                <a:latin typeface="+mn-lt"/>
                <a:ea typeface="+mn-ea"/>
                <a:cs typeface="+mn-cs"/>
                <a:sym typeface="Helvetica Light"/>
              </a:defRPr>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5" name="Shape 25"/>
          <p:cNvSpPr/>
          <p:nvPr>
            <p:ph type="body" idx="1"/>
          </p:nvPr>
        </p:nvSpPr>
        <p:spPr>
          <a:xfrm>
            <a:off x="952500" y="1270000"/>
            <a:ext cx="11099800" cy="7213600"/>
          </a:xfrm>
          <a:prstGeom prst="rect">
            <a:avLst/>
          </a:prstGeom>
        </p:spPr>
        <p:txBody>
          <a:bodyPr lIns="0" tIns="0" rIns="0" bIns="0" anchor="ctr"/>
          <a:lstStyle>
            <a:lvl1pPr marL="444500" indent="-444500" defTabSz="584200">
              <a:lnSpc>
                <a:spcPct val="100000"/>
              </a:lnSpc>
              <a:spcBef>
                <a:spcPts val="4200"/>
              </a:spcBef>
              <a:buSzPct val="75000"/>
              <a:buFontTx/>
              <a:defRPr sz="3600">
                <a:latin typeface="+mn-lt"/>
                <a:ea typeface="+mn-ea"/>
                <a:cs typeface="+mn-cs"/>
                <a:sym typeface="Helvetica Light"/>
              </a:defRPr>
            </a:lvl1pPr>
            <a:lvl2pPr marL="889000" indent="-444500" defTabSz="584200">
              <a:lnSpc>
                <a:spcPct val="100000"/>
              </a:lnSpc>
              <a:spcBef>
                <a:spcPts val="4200"/>
              </a:spcBef>
              <a:buSzPct val="75000"/>
              <a:buFontTx/>
              <a:defRPr sz="3600">
                <a:latin typeface="+mn-lt"/>
                <a:ea typeface="+mn-ea"/>
                <a:cs typeface="+mn-cs"/>
                <a:sym typeface="Helvetica Light"/>
              </a:defRPr>
            </a:lvl2pPr>
            <a:lvl3pPr marL="1333500" indent="-444500" defTabSz="584200">
              <a:lnSpc>
                <a:spcPct val="100000"/>
              </a:lnSpc>
              <a:spcBef>
                <a:spcPts val="4200"/>
              </a:spcBef>
              <a:buSzPct val="75000"/>
              <a:buFontTx/>
              <a:defRPr sz="3600">
                <a:latin typeface="+mn-lt"/>
                <a:ea typeface="+mn-ea"/>
                <a:cs typeface="+mn-cs"/>
                <a:sym typeface="Helvetica Light"/>
              </a:defRPr>
            </a:lvl3pPr>
            <a:lvl4pPr marL="1778000" indent="-444500" defTabSz="584200">
              <a:lnSpc>
                <a:spcPct val="100000"/>
              </a:lnSpc>
              <a:spcBef>
                <a:spcPts val="4200"/>
              </a:spcBef>
              <a:buSzPct val="75000"/>
              <a:buFontTx/>
              <a:defRPr sz="3600">
                <a:latin typeface="+mn-lt"/>
                <a:ea typeface="+mn-ea"/>
                <a:cs typeface="+mn-cs"/>
                <a:sym typeface="Helvetica Light"/>
              </a:defRPr>
            </a:lvl4pPr>
            <a:lvl5pPr marL="2222500" indent="-444500" defTabSz="584200">
              <a:lnSpc>
                <a:spcPct val="100000"/>
              </a:lnSpc>
              <a:spcBef>
                <a:spcPts val="4200"/>
              </a:spcBef>
              <a:buSzPct val="75000"/>
              <a:buFontTx/>
              <a:defRPr sz="3600">
                <a:latin typeface="+mn-lt"/>
                <a:ea typeface="+mn-ea"/>
                <a:cs typeface="+mn-cs"/>
                <a:sym typeface="Helvetica Light"/>
              </a:defRPr>
            </a:lvl5p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894079" y="1464730"/>
            <a:ext cx="11216642" cy="1701806"/>
          </a:xfrm>
          <a:prstGeom prst="rect">
            <a:avLst/>
          </a:prstGeom>
          <a:ln w="12700">
            <a:miter lim="400000"/>
          </a:ln>
          <a:extLst>
            <a:ext uri="{C572A759-6A51-4108-AA02-DFA0A04FC94B}">
              <ma14:wrappingTextBoxFlag xmlns:ma14="http://schemas.microsoft.com/office/mac/drawingml/2011/main" val="1"/>
            </a:ext>
          </a:extLst>
        </p:spPr>
        <p:txBody>
          <a:bodyPr lIns="48765" tIns="48765" rIns="48765" bIns="48765" anchor="ctr">
            <a:normAutofit fontScale="100000" lnSpcReduction="0"/>
          </a:bodyPr>
          <a:lstStyle/>
          <a:p>
            <a:pPr lvl="0">
              <a:defRPr sz="1800"/>
            </a:pPr>
            <a:r>
              <a:rPr sz="6200"/>
              <a:t>Title Text</a:t>
            </a:r>
          </a:p>
        </p:txBody>
      </p:sp>
      <p:sp>
        <p:nvSpPr>
          <p:cNvPr id="3" name="Shape 3"/>
          <p:cNvSpPr/>
          <p:nvPr>
            <p:ph type="body" idx="1"/>
          </p:nvPr>
        </p:nvSpPr>
        <p:spPr>
          <a:xfrm>
            <a:off x="894079" y="3166533"/>
            <a:ext cx="11216642" cy="5367868"/>
          </a:xfrm>
          <a:prstGeom prst="rect">
            <a:avLst/>
          </a:prstGeom>
          <a:ln w="12700">
            <a:miter lim="400000"/>
          </a:ln>
          <a:extLst>
            <a:ext uri="{C572A759-6A51-4108-AA02-DFA0A04FC94B}">
              <ma14:wrappingTextBoxFlag xmlns:ma14="http://schemas.microsoft.com/office/mac/drawingml/2011/main" val="1"/>
            </a:ext>
          </a:extLst>
        </p:spPr>
        <p:txBody>
          <a:bodyPr lIns="48765" tIns="48765" rIns="48765" bIns="48765">
            <a:normAutofit fontScale="100000" lnSpcReduction="0"/>
          </a:bodyPr>
          <a:lstStyle/>
          <a:p>
            <a:pPr lvl="0">
              <a:defRPr sz="1800"/>
            </a:pPr>
            <a:r>
              <a:rPr sz="3800"/>
              <a:t>Body Level One</a:t>
            </a:r>
            <a:endParaRPr sz="3800"/>
          </a:p>
          <a:p>
            <a:pPr lvl="1">
              <a:defRPr sz="1800"/>
            </a:pPr>
            <a:r>
              <a:rPr sz="3800"/>
              <a:t>Body Level Two</a:t>
            </a:r>
            <a:endParaRPr sz="3800"/>
          </a:p>
          <a:p>
            <a:pPr lvl="2">
              <a:defRPr sz="1800"/>
            </a:pPr>
            <a:r>
              <a:rPr sz="3800"/>
              <a:t>Body Level Three</a:t>
            </a:r>
            <a:endParaRPr sz="3800"/>
          </a:p>
          <a:p>
            <a:pPr lvl="3">
              <a:defRPr sz="1800"/>
            </a:pPr>
            <a:r>
              <a:rPr sz="3800"/>
              <a:t>Body Level Four</a:t>
            </a:r>
            <a:endParaRPr sz="3800"/>
          </a:p>
          <a:p>
            <a:pPr lvl="4">
              <a:defRPr sz="1800"/>
            </a:pPr>
            <a:r>
              <a:rPr sz="3800"/>
              <a:t>Body Level Five</a:t>
            </a:r>
          </a:p>
        </p:txBody>
      </p:sp>
      <p:sp>
        <p:nvSpPr>
          <p:cNvPr id="4" name="Shape 4"/>
          <p:cNvSpPr/>
          <p:nvPr>
            <p:ph type="sldNum" sz="quarter" idx="2"/>
          </p:nvPr>
        </p:nvSpPr>
        <p:spPr>
          <a:xfrm>
            <a:off x="9184640" y="8034293"/>
            <a:ext cx="2926081" cy="319485"/>
          </a:xfrm>
          <a:prstGeom prst="rect">
            <a:avLst/>
          </a:prstGeom>
          <a:ln w="12700">
            <a:miter lim="400000"/>
          </a:ln>
        </p:spPr>
        <p:txBody>
          <a:bodyPr lIns="48765" tIns="48765" rIns="48765" bIns="48765" anchor="ctr">
            <a:spAutoFit/>
          </a:bodyPr>
          <a:lstStyle>
            <a:lvl1pPr algn="r" defTabSz="914400">
              <a:defRPr sz="1600">
                <a:solidFill>
                  <a:srgbClr val="888888"/>
                </a:solidFill>
                <a:latin typeface="Arial"/>
                <a:ea typeface="Arial"/>
                <a:cs typeface="Arial"/>
                <a:sym typeface="Arial"/>
              </a:defRPr>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spd="med" advClick="1"/>
  <p:txStyles>
    <p:titleStyle>
      <a:lvl1pPr>
        <a:lnSpc>
          <a:spcPct val="90000"/>
        </a:lnSpc>
        <a:defRPr sz="6200">
          <a:latin typeface="Arial Bold"/>
          <a:ea typeface="Arial Bold"/>
          <a:cs typeface="Arial Bold"/>
          <a:sym typeface="Arial Bold"/>
        </a:defRPr>
      </a:lvl1pPr>
      <a:lvl2pPr>
        <a:lnSpc>
          <a:spcPct val="90000"/>
        </a:lnSpc>
        <a:defRPr sz="6200">
          <a:latin typeface="Arial Bold"/>
          <a:ea typeface="Arial Bold"/>
          <a:cs typeface="Arial Bold"/>
          <a:sym typeface="Arial Bold"/>
        </a:defRPr>
      </a:lvl2pPr>
      <a:lvl3pPr>
        <a:lnSpc>
          <a:spcPct val="90000"/>
        </a:lnSpc>
        <a:defRPr sz="6200">
          <a:latin typeface="Arial Bold"/>
          <a:ea typeface="Arial Bold"/>
          <a:cs typeface="Arial Bold"/>
          <a:sym typeface="Arial Bold"/>
        </a:defRPr>
      </a:lvl3pPr>
      <a:lvl4pPr>
        <a:lnSpc>
          <a:spcPct val="90000"/>
        </a:lnSpc>
        <a:defRPr sz="6200">
          <a:latin typeface="Arial Bold"/>
          <a:ea typeface="Arial Bold"/>
          <a:cs typeface="Arial Bold"/>
          <a:sym typeface="Arial Bold"/>
        </a:defRPr>
      </a:lvl4pPr>
      <a:lvl5pPr>
        <a:lnSpc>
          <a:spcPct val="90000"/>
        </a:lnSpc>
        <a:defRPr sz="6200">
          <a:latin typeface="Arial Bold"/>
          <a:ea typeface="Arial Bold"/>
          <a:cs typeface="Arial Bold"/>
          <a:sym typeface="Arial Bold"/>
        </a:defRPr>
      </a:lvl5pPr>
      <a:lvl6pPr>
        <a:lnSpc>
          <a:spcPct val="90000"/>
        </a:lnSpc>
        <a:defRPr sz="6200">
          <a:latin typeface="Arial Bold"/>
          <a:ea typeface="Arial Bold"/>
          <a:cs typeface="Arial Bold"/>
          <a:sym typeface="Arial Bold"/>
        </a:defRPr>
      </a:lvl6pPr>
      <a:lvl7pPr>
        <a:lnSpc>
          <a:spcPct val="90000"/>
        </a:lnSpc>
        <a:defRPr sz="6200">
          <a:latin typeface="Arial Bold"/>
          <a:ea typeface="Arial Bold"/>
          <a:cs typeface="Arial Bold"/>
          <a:sym typeface="Arial Bold"/>
        </a:defRPr>
      </a:lvl7pPr>
      <a:lvl8pPr>
        <a:lnSpc>
          <a:spcPct val="90000"/>
        </a:lnSpc>
        <a:defRPr sz="6200">
          <a:latin typeface="Arial Bold"/>
          <a:ea typeface="Arial Bold"/>
          <a:cs typeface="Arial Bold"/>
          <a:sym typeface="Arial Bold"/>
        </a:defRPr>
      </a:lvl8pPr>
      <a:lvl9pPr>
        <a:lnSpc>
          <a:spcPct val="90000"/>
        </a:lnSpc>
        <a:defRPr sz="6200">
          <a:latin typeface="Arial Bold"/>
          <a:ea typeface="Arial Bold"/>
          <a:cs typeface="Arial Bold"/>
          <a:sym typeface="Arial Bold"/>
        </a:defRPr>
      </a:lvl9pPr>
    </p:titleStyle>
    <p:bodyStyle>
      <a:lvl1pPr marL="310242" indent="-310242">
        <a:lnSpc>
          <a:spcPct val="90000"/>
        </a:lnSpc>
        <a:spcBef>
          <a:spcPts val="1000"/>
        </a:spcBef>
        <a:buSzPct val="100000"/>
        <a:buFont typeface="Arial"/>
        <a:buChar char="•"/>
        <a:defRPr sz="3800">
          <a:latin typeface="Arial"/>
          <a:ea typeface="Arial"/>
          <a:cs typeface="Arial"/>
          <a:sym typeface="Arial"/>
        </a:defRPr>
      </a:lvl1pPr>
      <a:lvl2pPr marL="819150" indent="-361950">
        <a:lnSpc>
          <a:spcPct val="90000"/>
        </a:lnSpc>
        <a:spcBef>
          <a:spcPts val="1000"/>
        </a:spcBef>
        <a:buSzPct val="100000"/>
        <a:buFont typeface="Arial"/>
        <a:buChar char="•"/>
        <a:defRPr sz="3800">
          <a:latin typeface="Arial"/>
          <a:ea typeface="Arial"/>
          <a:cs typeface="Arial"/>
          <a:sym typeface="Arial"/>
        </a:defRPr>
      </a:lvl2pPr>
      <a:lvl3pPr marL="1348737" indent="-434337">
        <a:lnSpc>
          <a:spcPct val="90000"/>
        </a:lnSpc>
        <a:spcBef>
          <a:spcPts val="1000"/>
        </a:spcBef>
        <a:buSzPct val="100000"/>
        <a:buFont typeface="Arial"/>
        <a:buChar char="•"/>
        <a:defRPr sz="3800">
          <a:latin typeface="Arial"/>
          <a:ea typeface="Arial"/>
          <a:cs typeface="Arial"/>
          <a:sym typeface="Arial"/>
        </a:defRPr>
      </a:lvl3pPr>
      <a:lvl4pPr marL="1854200" indent="-482600">
        <a:lnSpc>
          <a:spcPct val="90000"/>
        </a:lnSpc>
        <a:spcBef>
          <a:spcPts val="1000"/>
        </a:spcBef>
        <a:buSzPct val="100000"/>
        <a:buFont typeface="Arial"/>
        <a:buChar char="•"/>
        <a:defRPr sz="3800">
          <a:latin typeface="Arial"/>
          <a:ea typeface="Arial"/>
          <a:cs typeface="Arial"/>
          <a:sym typeface="Arial"/>
        </a:defRPr>
      </a:lvl4pPr>
      <a:lvl5pPr marL="2311400" indent="-482600">
        <a:lnSpc>
          <a:spcPct val="90000"/>
        </a:lnSpc>
        <a:spcBef>
          <a:spcPts val="1000"/>
        </a:spcBef>
        <a:buSzPct val="100000"/>
        <a:buFont typeface="Arial"/>
        <a:buChar char="•"/>
        <a:defRPr sz="3800">
          <a:latin typeface="Arial"/>
          <a:ea typeface="Arial"/>
          <a:cs typeface="Arial"/>
          <a:sym typeface="Arial"/>
        </a:defRPr>
      </a:lvl5pPr>
      <a:lvl6pPr marL="2768600" indent="-482600">
        <a:lnSpc>
          <a:spcPct val="90000"/>
        </a:lnSpc>
        <a:spcBef>
          <a:spcPts val="1000"/>
        </a:spcBef>
        <a:buSzPct val="100000"/>
        <a:buFont typeface="Arial"/>
        <a:buChar char="•"/>
        <a:defRPr sz="3800">
          <a:latin typeface="Arial"/>
          <a:ea typeface="Arial"/>
          <a:cs typeface="Arial"/>
          <a:sym typeface="Arial"/>
        </a:defRPr>
      </a:lvl6pPr>
      <a:lvl7pPr marL="3225800" indent="-482600">
        <a:lnSpc>
          <a:spcPct val="90000"/>
        </a:lnSpc>
        <a:spcBef>
          <a:spcPts val="1000"/>
        </a:spcBef>
        <a:buSzPct val="100000"/>
        <a:buFont typeface="Arial"/>
        <a:buChar char="•"/>
        <a:defRPr sz="3800">
          <a:latin typeface="Arial"/>
          <a:ea typeface="Arial"/>
          <a:cs typeface="Arial"/>
          <a:sym typeface="Arial"/>
        </a:defRPr>
      </a:lvl7pPr>
      <a:lvl8pPr marL="3683000" indent="-482600">
        <a:lnSpc>
          <a:spcPct val="90000"/>
        </a:lnSpc>
        <a:spcBef>
          <a:spcPts val="1000"/>
        </a:spcBef>
        <a:buSzPct val="100000"/>
        <a:buFont typeface="Arial"/>
        <a:buChar char="•"/>
        <a:defRPr sz="3800">
          <a:latin typeface="Arial"/>
          <a:ea typeface="Arial"/>
          <a:cs typeface="Arial"/>
          <a:sym typeface="Arial"/>
        </a:defRPr>
      </a:lvl8pPr>
      <a:lvl9pPr marL="4140200" indent="-482600">
        <a:lnSpc>
          <a:spcPct val="90000"/>
        </a:lnSpc>
        <a:spcBef>
          <a:spcPts val="1000"/>
        </a:spcBef>
        <a:buSzPct val="100000"/>
        <a:buFont typeface="Arial"/>
        <a:buChar char="•"/>
        <a:defRPr sz="3800">
          <a:latin typeface="Arial"/>
          <a:ea typeface="Arial"/>
          <a:cs typeface="Arial"/>
          <a:sym typeface="Arial"/>
        </a:defRPr>
      </a:lvl9pPr>
    </p:bodyStyle>
    <p:otherStyle>
      <a:lvl1pPr algn="r">
        <a:defRPr sz="1600">
          <a:solidFill>
            <a:schemeClr val="tx1"/>
          </a:solidFill>
          <a:latin typeface="+mn-lt"/>
          <a:ea typeface="+mn-ea"/>
          <a:cs typeface="+mn-cs"/>
          <a:sym typeface="Arial"/>
        </a:defRPr>
      </a:lvl1pPr>
      <a:lvl2pPr algn="r">
        <a:defRPr sz="1600">
          <a:solidFill>
            <a:schemeClr val="tx1"/>
          </a:solidFill>
          <a:latin typeface="+mn-lt"/>
          <a:ea typeface="+mn-ea"/>
          <a:cs typeface="+mn-cs"/>
          <a:sym typeface="Arial"/>
        </a:defRPr>
      </a:lvl2pPr>
      <a:lvl3pPr algn="r">
        <a:defRPr sz="1600">
          <a:solidFill>
            <a:schemeClr val="tx1"/>
          </a:solidFill>
          <a:latin typeface="+mn-lt"/>
          <a:ea typeface="+mn-ea"/>
          <a:cs typeface="+mn-cs"/>
          <a:sym typeface="Arial"/>
        </a:defRPr>
      </a:lvl3pPr>
      <a:lvl4pPr algn="r">
        <a:defRPr sz="1600">
          <a:solidFill>
            <a:schemeClr val="tx1"/>
          </a:solidFill>
          <a:latin typeface="+mn-lt"/>
          <a:ea typeface="+mn-ea"/>
          <a:cs typeface="+mn-cs"/>
          <a:sym typeface="Arial"/>
        </a:defRPr>
      </a:lvl4pPr>
      <a:lvl5pPr algn="r">
        <a:defRPr sz="1600">
          <a:solidFill>
            <a:schemeClr val="tx1"/>
          </a:solidFill>
          <a:latin typeface="+mn-lt"/>
          <a:ea typeface="+mn-ea"/>
          <a:cs typeface="+mn-cs"/>
          <a:sym typeface="Arial"/>
        </a:defRPr>
      </a:lvl5pPr>
      <a:lvl6pPr algn="r">
        <a:defRPr sz="1600">
          <a:solidFill>
            <a:schemeClr val="tx1"/>
          </a:solidFill>
          <a:latin typeface="+mn-lt"/>
          <a:ea typeface="+mn-ea"/>
          <a:cs typeface="+mn-cs"/>
          <a:sym typeface="Arial"/>
        </a:defRPr>
      </a:lvl6pPr>
      <a:lvl7pPr algn="r">
        <a:defRPr sz="1600">
          <a:solidFill>
            <a:schemeClr val="tx1"/>
          </a:solidFill>
          <a:latin typeface="+mn-lt"/>
          <a:ea typeface="+mn-ea"/>
          <a:cs typeface="+mn-cs"/>
          <a:sym typeface="Arial"/>
        </a:defRPr>
      </a:lvl7pPr>
      <a:lvl8pPr algn="r">
        <a:defRPr sz="1600">
          <a:solidFill>
            <a:schemeClr val="tx1"/>
          </a:solidFill>
          <a:latin typeface="+mn-lt"/>
          <a:ea typeface="+mn-ea"/>
          <a:cs typeface="+mn-cs"/>
          <a:sym typeface="Arial"/>
        </a:defRPr>
      </a:lvl8pPr>
      <a:lvl9pPr algn="r">
        <a:defRPr sz="1600">
          <a:solidFill>
            <a:schemeClr val="tx1"/>
          </a:solidFill>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 Id="rId3" Type="http://schemas.openxmlformats.org/officeDocument/2006/relationships/image" Target="../media/image9.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 Id="rId3" Type="http://schemas.openxmlformats.org/officeDocument/2006/relationships/image" Target="../media/image10.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 Id="rId3" Type="http://schemas.openxmlformats.org/officeDocument/2006/relationships/image" Target="../media/image12.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 Id="rId3" Type="http://schemas.openxmlformats.org/officeDocument/2006/relationships/image" Target="../media/image14.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 Id="rId3" Type="http://schemas.openxmlformats.org/officeDocument/2006/relationships/image" Target="../media/image18.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21.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 Id="rId3" Type="http://schemas.openxmlformats.org/officeDocument/2006/relationships/image" Target="../media/image20.png"/><Relationship Id="rId4" Type="http://schemas.openxmlformats.org/officeDocument/2006/relationships/image" Target="../media/image2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2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 Id="rId3" Type="http://schemas.openxmlformats.org/officeDocument/2006/relationships/image" Target="../media/image32.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 Id="rId3" Type="http://schemas.openxmlformats.org/officeDocument/2006/relationships/image" Target="../media/image3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 Id="rId3" Type="http://schemas.openxmlformats.org/officeDocument/2006/relationships/image" Target="../media/image34.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 Id="rId3" Type="http://schemas.openxmlformats.org/officeDocument/2006/relationships/image" Target="../media/image35.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 Id="rId3" Type="http://schemas.openxmlformats.org/officeDocument/2006/relationships/image" Target="../media/image37.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 Id="rId3" Type="http://schemas.openxmlformats.org/officeDocument/2006/relationships/image" Target="../media/image39.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1.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4.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5.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6.png"/><Relationship Id="rId3" Type="http://schemas.openxmlformats.org/officeDocument/2006/relationships/image" Target="../media/image47.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8.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9.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0.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1.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2.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3.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7.png"/><Relationship Id="rId3" Type="http://schemas.openxmlformats.org/officeDocument/2006/relationships/image" Target="../media/image58.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png"/><Relationship Id="rId3" Type="http://schemas.openxmlformats.org/officeDocument/2006/relationships/image" Target="../media/image60.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 Id="rId3" Type="http://schemas.openxmlformats.org/officeDocument/2006/relationships/image" Target="../media/image7.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 name="Shape 53"/>
          <p:cNvSpPr/>
          <p:nvPr>
            <p:ph type="title"/>
          </p:nvPr>
        </p:nvSpPr>
        <p:spPr>
          <a:xfrm>
            <a:off x="190500" y="2616200"/>
            <a:ext cx="11099800" cy="2159000"/>
          </a:xfrm>
          <a:prstGeom prst="rect">
            <a:avLst/>
          </a:prstGeom>
        </p:spPr>
        <p:txBody>
          <a:bodyPr/>
          <a:lstStyle/>
          <a:p>
            <a:pPr lvl="0" defTabSz="344677">
              <a:defRPr sz="1800"/>
            </a:pPr>
            <a:r>
              <a:rPr sz="4719">
                <a:latin typeface="Times New Roman"/>
                <a:ea typeface="Times New Roman"/>
                <a:cs typeface="Times New Roman"/>
                <a:sym typeface="Times New Roman"/>
              </a:rPr>
              <a:t>Richa Singh</a:t>
            </a:r>
            <a:endParaRPr sz="4719">
              <a:latin typeface="Times New Roman"/>
              <a:ea typeface="Times New Roman"/>
              <a:cs typeface="Times New Roman"/>
              <a:sym typeface="Times New Roman"/>
            </a:endParaRPr>
          </a:p>
          <a:p>
            <a:pPr lvl="0" defTabSz="344677">
              <a:defRPr sz="1800"/>
            </a:pPr>
            <a:r>
              <a:rPr sz="4719">
                <a:latin typeface="Times New Roman"/>
                <a:ea typeface="Times New Roman"/>
                <a:cs typeface="Times New Roman"/>
                <a:sym typeface="Times New Roman"/>
              </a:rPr>
              <a:t>IBM-No-Attrition-DataSet</a:t>
            </a:r>
            <a:endParaRPr sz="4719">
              <a:latin typeface="Times New Roman"/>
              <a:ea typeface="Times New Roman"/>
              <a:cs typeface="Times New Roman"/>
              <a:sym typeface="Times New Roman"/>
            </a:endParaRPr>
          </a:p>
          <a:p>
            <a:pPr lvl="0" defTabSz="344677">
              <a:defRPr sz="1800"/>
            </a:pPr>
            <a:r>
              <a:rPr sz="4719">
                <a:latin typeface="Times New Roman"/>
                <a:ea typeface="Times New Roman"/>
                <a:cs typeface="Times New Roman"/>
                <a:sym typeface="Times New Roman"/>
              </a:rPr>
              <a:t>11-27-2018</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 name="Shape 81"/>
          <p:cNvSpPr/>
          <p:nvPr>
            <p:ph type="title"/>
          </p:nvPr>
        </p:nvSpPr>
        <p:spPr>
          <a:xfrm>
            <a:off x="618608" y="-223284"/>
            <a:ext cx="11099801" cy="2159001"/>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Factor Scores &amp; Loadings</a:t>
            </a:r>
          </a:p>
        </p:txBody>
      </p:sp>
      <p:pic>
        <p:nvPicPr>
          <p:cNvPr id="82" name="pasted-image.png"/>
          <p:cNvPicPr/>
          <p:nvPr/>
        </p:nvPicPr>
        <p:blipFill>
          <a:blip r:embed="rId2">
            <a:extLst/>
          </a:blip>
          <a:stretch>
            <a:fillRect/>
          </a:stretch>
        </p:blipFill>
        <p:spPr>
          <a:xfrm>
            <a:off x="6382208" y="1462115"/>
            <a:ext cx="7202979" cy="6516238"/>
          </a:xfrm>
          <a:prstGeom prst="rect">
            <a:avLst/>
          </a:prstGeom>
          <a:ln w="12700">
            <a:miter lim="400000"/>
          </a:ln>
        </p:spPr>
      </p:pic>
      <p:pic>
        <p:nvPicPr>
          <p:cNvPr id="83" name="pasted-image.png"/>
          <p:cNvPicPr/>
          <p:nvPr/>
        </p:nvPicPr>
        <p:blipFill>
          <a:blip r:embed="rId3">
            <a:extLst/>
          </a:blip>
          <a:stretch>
            <a:fillRect/>
          </a:stretch>
        </p:blipFill>
        <p:spPr>
          <a:xfrm>
            <a:off x="57501" y="1701958"/>
            <a:ext cx="6229536" cy="5635604"/>
          </a:xfrm>
          <a:prstGeom prst="rect">
            <a:avLst/>
          </a:prstGeom>
          <a:ln w="12700">
            <a:miter lim="400000"/>
          </a:ln>
        </p:spPr>
      </p:pic>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 name="Shape 85"/>
          <p:cNvSpPr/>
          <p:nvPr>
            <p:ph type="title"/>
          </p:nvPr>
        </p:nvSpPr>
        <p:spPr>
          <a:xfrm>
            <a:off x="618608" y="-223284"/>
            <a:ext cx="11099801" cy="2159001"/>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Factor Scores &amp; Loadings</a:t>
            </a:r>
          </a:p>
        </p:txBody>
      </p:sp>
      <p:pic>
        <p:nvPicPr>
          <p:cNvPr id="86" name="pasted-image.png"/>
          <p:cNvPicPr/>
          <p:nvPr/>
        </p:nvPicPr>
        <p:blipFill>
          <a:blip r:embed="rId2">
            <a:extLst/>
          </a:blip>
          <a:stretch>
            <a:fillRect/>
          </a:stretch>
        </p:blipFill>
        <p:spPr>
          <a:xfrm>
            <a:off x="6476516" y="1514738"/>
            <a:ext cx="7183293" cy="6498429"/>
          </a:xfrm>
          <a:prstGeom prst="rect">
            <a:avLst/>
          </a:prstGeom>
          <a:ln w="12700">
            <a:miter lim="400000"/>
          </a:ln>
        </p:spPr>
      </p:pic>
      <p:pic>
        <p:nvPicPr>
          <p:cNvPr id="87" name="pasted-image.png"/>
          <p:cNvPicPr/>
          <p:nvPr/>
        </p:nvPicPr>
        <p:blipFill>
          <a:blip r:embed="rId3">
            <a:extLst/>
          </a:blip>
          <a:stretch>
            <a:fillRect/>
          </a:stretch>
        </p:blipFill>
        <p:spPr>
          <a:xfrm>
            <a:off x="54985" y="1764478"/>
            <a:ext cx="6407411" cy="5796520"/>
          </a:xfrm>
          <a:prstGeom prst="rect">
            <a:avLst/>
          </a:prstGeom>
          <a:ln w="12700">
            <a:miter lim="400000"/>
          </a:ln>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Shape 89"/>
          <p:cNvSpPr/>
          <p:nvPr>
            <p:ph type="title"/>
          </p:nvPr>
        </p:nvSpPr>
        <p:spPr>
          <a:xfrm>
            <a:off x="-1678566" y="-116438"/>
            <a:ext cx="11099801" cy="2159001"/>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Contributions</a:t>
            </a:r>
          </a:p>
        </p:txBody>
      </p:sp>
      <p:pic>
        <p:nvPicPr>
          <p:cNvPr id="90" name="pasted-image.png"/>
          <p:cNvPicPr/>
          <p:nvPr/>
        </p:nvPicPr>
        <p:blipFill>
          <a:blip r:embed="rId2">
            <a:extLst/>
          </a:blip>
          <a:stretch>
            <a:fillRect/>
          </a:stretch>
        </p:blipFill>
        <p:spPr>
          <a:xfrm>
            <a:off x="112424" y="2392813"/>
            <a:ext cx="6426836" cy="5814094"/>
          </a:xfrm>
          <a:prstGeom prst="rect">
            <a:avLst/>
          </a:prstGeom>
          <a:ln w="12700">
            <a:miter lim="400000"/>
          </a:ln>
        </p:spPr>
      </p:pic>
      <p:pic>
        <p:nvPicPr>
          <p:cNvPr id="91" name="pasted-image.png"/>
          <p:cNvPicPr/>
          <p:nvPr/>
        </p:nvPicPr>
        <p:blipFill>
          <a:blip r:embed="rId3">
            <a:extLst/>
          </a:blip>
          <a:stretch>
            <a:fillRect/>
          </a:stretch>
        </p:blipFill>
        <p:spPr>
          <a:xfrm>
            <a:off x="6548035" y="2392813"/>
            <a:ext cx="6426837" cy="5814094"/>
          </a:xfrm>
          <a:prstGeom prst="rect">
            <a:avLst/>
          </a:prstGeom>
          <a:ln w="12700">
            <a:miter lim="400000"/>
          </a:ln>
        </p:spPr>
      </p:pic>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 name="Shape 93"/>
          <p:cNvSpPr/>
          <p:nvPr>
            <p:ph type="title"/>
          </p:nvPr>
        </p:nvSpPr>
        <p:spPr>
          <a:xfrm>
            <a:off x="-1050850" y="-223284"/>
            <a:ext cx="11099801" cy="2159001"/>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Bootstrap Ratios</a:t>
            </a:r>
          </a:p>
        </p:txBody>
      </p:sp>
      <p:pic>
        <p:nvPicPr>
          <p:cNvPr id="94" name="pasted-image.png"/>
          <p:cNvPicPr/>
          <p:nvPr/>
        </p:nvPicPr>
        <p:blipFill>
          <a:blip r:embed="rId2">
            <a:extLst/>
          </a:blip>
          <a:stretch>
            <a:fillRect/>
          </a:stretch>
        </p:blipFill>
        <p:spPr>
          <a:xfrm>
            <a:off x="298853" y="2912557"/>
            <a:ext cx="6365602" cy="3928486"/>
          </a:xfrm>
          <a:prstGeom prst="rect">
            <a:avLst/>
          </a:prstGeom>
          <a:ln w="12700">
            <a:miter lim="400000"/>
          </a:ln>
        </p:spPr>
      </p:pic>
      <p:pic>
        <p:nvPicPr>
          <p:cNvPr id="95" name="pasted-image.png"/>
          <p:cNvPicPr/>
          <p:nvPr/>
        </p:nvPicPr>
        <p:blipFill>
          <a:blip r:embed="rId3">
            <a:extLst/>
          </a:blip>
          <a:stretch>
            <a:fillRect/>
          </a:stretch>
        </p:blipFill>
        <p:spPr>
          <a:xfrm>
            <a:off x="6723187" y="3043315"/>
            <a:ext cx="5941847" cy="3666970"/>
          </a:xfrm>
          <a:prstGeom prst="rect">
            <a:avLst/>
          </a:prstGeom>
          <a:ln w="12700">
            <a:miter lim="400000"/>
          </a:ln>
        </p:spPr>
      </p:pic>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 name="Shape 97"/>
          <p:cNvSpPr/>
          <p:nvPr>
            <p:ph type="title"/>
          </p:nvPr>
        </p:nvSpPr>
        <p:spPr>
          <a:xfrm>
            <a:off x="-2239504" y="-183217"/>
            <a:ext cx="11099801" cy="2159001"/>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Conclusion</a:t>
            </a:r>
          </a:p>
        </p:txBody>
      </p:sp>
      <p:sp>
        <p:nvSpPr>
          <p:cNvPr id="98" name="Shape 98"/>
          <p:cNvSpPr/>
          <p:nvPr>
            <p:ph type="body" idx="4294967295"/>
          </p:nvPr>
        </p:nvSpPr>
        <p:spPr>
          <a:xfrm>
            <a:off x="607962" y="1707973"/>
            <a:ext cx="11216643" cy="6224162"/>
          </a:xfrm>
          <a:prstGeom prst="rect">
            <a:avLst/>
          </a:prstGeom>
        </p:spPr>
        <p:txBody>
          <a:bodyPr/>
          <a:lstStyle/>
          <a:p>
            <a:pPr lvl="0" marL="395604" indent="-395604" defTabSz="519937">
              <a:lnSpc>
                <a:spcPct val="100000"/>
              </a:lnSpc>
              <a:spcBef>
                <a:spcPts val="3700"/>
              </a:spcBef>
              <a:buSzPct val="75000"/>
              <a:buFontTx/>
              <a:defRPr sz="1800"/>
            </a:pPr>
            <a:r>
              <a:rPr sz="3204">
                <a:latin typeface="+mn-lt"/>
                <a:ea typeface="+mn-ea"/>
                <a:cs typeface="+mn-cs"/>
                <a:sym typeface="Helvetica Light"/>
              </a:rPr>
              <a:t>For loadings we see that Monthly Income, Job Level, Number of Years are the important variables for the first component and for second component Percentage Salary, Percentage Salary Hike are an important component</a:t>
            </a:r>
            <a:endParaRPr sz="3204">
              <a:latin typeface="+mn-lt"/>
              <a:ea typeface="+mn-ea"/>
              <a:cs typeface="+mn-cs"/>
              <a:sym typeface="Helvetica Light"/>
            </a:endParaRPr>
          </a:p>
          <a:p>
            <a:pPr lvl="0" marL="395604" indent="-395604" defTabSz="519937">
              <a:lnSpc>
                <a:spcPct val="100000"/>
              </a:lnSpc>
              <a:spcBef>
                <a:spcPts val="3700"/>
              </a:spcBef>
              <a:buSzPct val="75000"/>
              <a:buFontTx/>
              <a:defRPr sz="1800"/>
            </a:pPr>
            <a:r>
              <a:rPr sz="3204">
                <a:latin typeface="+mn-lt"/>
                <a:ea typeface="+mn-ea"/>
                <a:cs typeface="+mn-cs"/>
                <a:sym typeface="Helvetica Light"/>
              </a:rPr>
              <a:t>For the factor plot the gender type does not show any significant inference as the mean are almost overlapping each other and for the department type similar results can be seen as R&amp;D, Sales and HR all intersect their mean confidence Intervals.</a:t>
            </a:r>
            <a:endParaRPr sz="3204">
              <a:latin typeface="+mn-lt"/>
              <a:ea typeface="+mn-ea"/>
              <a:cs typeface="+mn-cs"/>
              <a:sym typeface="Helvetica Light"/>
            </a:endParaRP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 name="Shape 100"/>
          <p:cNvSpPr/>
          <p:nvPr>
            <p:ph type="title"/>
          </p:nvPr>
        </p:nvSpPr>
        <p:spPr>
          <a:xfrm>
            <a:off x="498681" y="1835537"/>
            <a:ext cx="11099801" cy="3469380"/>
          </a:xfrm>
          <a:prstGeom prst="rect">
            <a:avLst/>
          </a:prstGeom>
        </p:spPr>
        <p:txBody>
          <a:bodyPr/>
          <a:lstStyle/>
          <a:p>
            <a:pPr lvl="0">
              <a:defRPr sz="1800"/>
            </a:pPr>
            <a:r>
              <a:rPr sz="8000"/>
              <a:t>PLS</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 name="Shape 102"/>
          <p:cNvSpPr/>
          <p:nvPr>
            <p:ph type="title"/>
          </p:nvPr>
        </p:nvSpPr>
        <p:spPr>
          <a:xfrm>
            <a:off x="-3004230" y="-406410"/>
            <a:ext cx="11099801" cy="2159001"/>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HeatMap</a:t>
            </a:r>
          </a:p>
        </p:txBody>
      </p:sp>
      <p:pic>
        <p:nvPicPr>
          <p:cNvPr id="103" name="pasted-image.png"/>
          <p:cNvPicPr/>
          <p:nvPr/>
        </p:nvPicPr>
        <p:blipFill>
          <a:blip r:embed="rId2">
            <a:extLst/>
          </a:blip>
          <a:stretch>
            <a:fillRect/>
          </a:stretch>
        </p:blipFill>
        <p:spPr>
          <a:xfrm>
            <a:off x="2917699" y="1364445"/>
            <a:ext cx="7765039" cy="7024710"/>
          </a:xfrm>
          <a:prstGeom prst="rect">
            <a:avLst/>
          </a:prstGeom>
          <a:ln w="12700">
            <a:miter lim="400000"/>
          </a:ln>
        </p:spPr>
      </p:pic>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 name="Shape 105"/>
          <p:cNvSpPr/>
          <p:nvPr>
            <p:ph type="title"/>
          </p:nvPr>
        </p:nvSpPr>
        <p:spPr>
          <a:xfrm>
            <a:off x="-2876593" y="-434774"/>
            <a:ext cx="11099801" cy="2159001"/>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Scree-Plot</a:t>
            </a:r>
          </a:p>
        </p:txBody>
      </p:sp>
      <p:pic>
        <p:nvPicPr>
          <p:cNvPr id="106" name="pasted-image.png"/>
          <p:cNvPicPr/>
          <p:nvPr/>
        </p:nvPicPr>
        <p:blipFill>
          <a:blip r:embed="rId2">
            <a:extLst/>
          </a:blip>
          <a:stretch>
            <a:fillRect/>
          </a:stretch>
        </p:blipFill>
        <p:spPr>
          <a:xfrm>
            <a:off x="2839654" y="1292884"/>
            <a:ext cx="9025112" cy="8164646"/>
          </a:xfrm>
          <a:prstGeom prst="rect">
            <a:avLst/>
          </a:prstGeom>
          <a:ln w="12700">
            <a:miter lim="400000"/>
          </a:ln>
        </p:spPr>
      </p:pic>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 name="Shape 108"/>
          <p:cNvSpPr/>
          <p:nvPr>
            <p:ph type="sldNum" sz="quarter" idx="2"/>
          </p:nvPr>
        </p:nvSpPr>
        <p:spPr>
          <a:xfrm>
            <a:off x="9184640" y="7966694"/>
            <a:ext cx="2926081" cy="172815"/>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lvl1pPr>
              <a:defRPr sz="1200"/>
            </a:lvl1pPr>
          </a:lstStyle>
          <a:p>
            <a:pPr lvl="0">
              <a:defRPr sz="1800">
                <a:solidFill>
                  <a:srgbClr val="000000"/>
                </a:solidFill>
              </a:defRPr>
            </a:pPr>
            <a:fld id="{86CB4B4D-7CA3-9044-876B-883B54F8677D}" type="slidenum">
              <a:rPr sz="1200">
                <a:solidFill>
                  <a:srgbClr val="888888"/>
                </a:solidFill>
              </a:rPr>
            </a:fld>
          </a:p>
        </p:txBody>
      </p:sp>
      <p:pic>
        <p:nvPicPr>
          <p:cNvPr id="109" name="image3.png"/>
          <p:cNvPicPr/>
          <p:nvPr/>
        </p:nvPicPr>
        <p:blipFill>
          <a:blip r:embed="rId2">
            <a:extLst/>
          </a:blip>
          <a:stretch>
            <a:fillRect/>
          </a:stretch>
        </p:blipFill>
        <p:spPr>
          <a:xfrm>
            <a:off x="461333" y="-570410"/>
            <a:ext cx="10431612" cy="7476736"/>
          </a:xfrm>
          <a:prstGeom prst="rect">
            <a:avLst/>
          </a:prstGeom>
          <a:ln w="12700">
            <a:miter lim="400000"/>
          </a:ln>
        </p:spPr>
      </p:pic>
      <p:pic>
        <p:nvPicPr>
          <p:cNvPr id="110" name="image4.png"/>
          <p:cNvPicPr/>
          <p:nvPr/>
        </p:nvPicPr>
        <p:blipFill>
          <a:blip r:embed="rId3">
            <a:extLst/>
          </a:blip>
          <a:stretch>
            <a:fillRect/>
          </a:stretch>
        </p:blipFill>
        <p:spPr>
          <a:xfrm>
            <a:off x="461333" y="3980733"/>
            <a:ext cx="10431612" cy="7476738"/>
          </a:xfrm>
          <a:prstGeom prst="rect">
            <a:avLst/>
          </a:prstGeom>
          <a:ln w="12700">
            <a:miter lim="400000"/>
          </a:ln>
        </p:spPr>
      </p:pic>
      <p:sp>
        <p:nvSpPr>
          <p:cNvPr id="111" name="Shape 111"/>
          <p:cNvSpPr/>
          <p:nvPr>
            <p:ph type="title"/>
          </p:nvPr>
        </p:nvSpPr>
        <p:spPr>
          <a:xfrm>
            <a:off x="68817" y="-180355"/>
            <a:ext cx="11216643" cy="1935486"/>
          </a:xfrm>
          <a:prstGeom prst="rect">
            <a:avLst/>
          </a:prstGeom>
        </p:spPr>
        <p:txBody>
          <a:bodyPr lIns="0" tIns="0" rIns="0" bIns="0"/>
          <a:lstStyle>
            <a:lvl1pPr>
              <a:defRPr sz="4400">
                <a:latin typeface="Times New Roman Bold"/>
                <a:ea typeface="Times New Roman Bold"/>
                <a:cs typeface="Times New Roman Bold"/>
                <a:sym typeface="Times New Roman Bold"/>
              </a:defRPr>
            </a:lvl1pPr>
          </a:lstStyle>
          <a:p>
            <a:pPr lvl="0">
              <a:defRPr sz="1800"/>
            </a:pPr>
            <a:r>
              <a:rPr sz="4400"/>
              <a:t>Salience (fi) &amp; Salience (fj) </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 name="Shape 113"/>
          <p:cNvSpPr/>
          <p:nvPr>
            <p:ph type="sldNum" sz="quarter" idx="2"/>
          </p:nvPr>
        </p:nvSpPr>
        <p:spPr>
          <a:xfrm>
            <a:off x="9184640" y="7641423"/>
            <a:ext cx="2926081" cy="172815"/>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lvl1pPr>
              <a:defRPr sz="1200"/>
            </a:lvl1pPr>
          </a:lstStyle>
          <a:p>
            <a:pPr lvl="0">
              <a:defRPr sz="1800">
                <a:solidFill>
                  <a:srgbClr val="000000"/>
                </a:solidFill>
              </a:defRPr>
            </a:pPr>
            <a:fld id="{86CB4B4D-7CA3-9044-876B-883B54F8677D}" type="slidenum">
              <a:rPr sz="1200">
                <a:solidFill>
                  <a:srgbClr val="888888"/>
                </a:solidFill>
              </a:rPr>
            </a:fld>
          </a:p>
        </p:txBody>
      </p:sp>
      <p:pic>
        <p:nvPicPr>
          <p:cNvPr id="114" name="image5.png"/>
          <p:cNvPicPr/>
          <p:nvPr/>
        </p:nvPicPr>
        <p:blipFill>
          <a:blip r:embed="rId2">
            <a:extLst/>
          </a:blip>
          <a:stretch>
            <a:fillRect/>
          </a:stretch>
        </p:blipFill>
        <p:spPr>
          <a:xfrm>
            <a:off x="85109" y="1314149"/>
            <a:ext cx="6485304" cy="7125302"/>
          </a:xfrm>
          <a:prstGeom prst="rect">
            <a:avLst/>
          </a:prstGeom>
          <a:ln w="12700">
            <a:miter lim="400000"/>
          </a:ln>
        </p:spPr>
      </p:pic>
      <p:pic>
        <p:nvPicPr>
          <p:cNvPr id="115" name="image6.png"/>
          <p:cNvPicPr/>
          <p:nvPr/>
        </p:nvPicPr>
        <p:blipFill>
          <a:blip r:embed="rId3">
            <a:extLst/>
          </a:blip>
          <a:stretch>
            <a:fillRect/>
          </a:stretch>
        </p:blipFill>
        <p:spPr>
          <a:xfrm>
            <a:off x="6879049" y="1283930"/>
            <a:ext cx="5212772" cy="3217026"/>
          </a:xfrm>
          <a:prstGeom prst="rect">
            <a:avLst/>
          </a:prstGeom>
          <a:ln w="12700">
            <a:miter lim="400000"/>
          </a:ln>
        </p:spPr>
      </p:pic>
      <p:pic>
        <p:nvPicPr>
          <p:cNvPr id="116" name="image7.png"/>
          <p:cNvPicPr/>
          <p:nvPr/>
        </p:nvPicPr>
        <p:blipFill>
          <a:blip r:embed="rId4">
            <a:extLst/>
          </a:blip>
          <a:stretch>
            <a:fillRect/>
          </a:stretch>
        </p:blipFill>
        <p:spPr>
          <a:xfrm>
            <a:off x="6548858" y="4723436"/>
            <a:ext cx="5212771" cy="3217027"/>
          </a:xfrm>
          <a:prstGeom prst="rect">
            <a:avLst/>
          </a:prstGeom>
          <a:ln w="12700">
            <a:miter lim="400000"/>
          </a:ln>
        </p:spPr>
      </p:pic>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 name="Shape 55"/>
          <p:cNvSpPr/>
          <p:nvPr>
            <p:ph type="title"/>
          </p:nvPr>
        </p:nvSpPr>
        <p:spPr>
          <a:xfrm>
            <a:off x="797619" y="-407343"/>
            <a:ext cx="11099801" cy="2159001"/>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Dataset</a:t>
            </a:r>
          </a:p>
        </p:txBody>
      </p:sp>
      <p:sp>
        <p:nvSpPr>
          <p:cNvPr id="56" name="Shape 56"/>
          <p:cNvSpPr/>
          <p:nvPr>
            <p:ph type="body" idx="1"/>
          </p:nvPr>
        </p:nvSpPr>
        <p:spPr>
          <a:xfrm>
            <a:off x="281553" y="1795339"/>
            <a:ext cx="11770747" cy="7094661"/>
          </a:xfrm>
          <a:prstGeom prst="rect">
            <a:avLst/>
          </a:prstGeom>
        </p:spPr>
        <p:txBody>
          <a:bodyPr/>
          <a:lstStyle/>
          <a:p>
            <a:pPr lvl="0" marL="280034" indent="-280034" defTabSz="368045">
              <a:spcBef>
                <a:spcPts val="2600"/>
              </a:spcBef>
              <a:defRPr sz="1800"/>
            </a:pPr>
            <a:r>
              <a:rPr sz="2268"/>
              <a:t>The IBM-No-Attrition Dataset consists of:</a:t>
            </a:r>
            <a:endParaRPr sz="2268"/>
          </a:p>
          <a:p>
            <a:pPr lvl="0" marL="280034" indent="-280034" defTabSz="368045">
              <a:spcBef>
                <a:spcPts val="2600"/>
              </a:spcBef>
              <a:defRPr sz="1800"/>
            </a:pPr>
            <a:r>
              <a:rPr sz="2268"/>
              <a:t>1233 Observations and 32 variables </a:t>
            </a:r>
            <a:endParaRPr sz="2268"/>
          </a:p>
          <a:p>
            <a:pPr lvl="0" marL="280034" indent="-280034" defTabSz="368045">
              <a:spcBef>
                <a:spcPts val="2600"/>
              </a:spcBef>
              <a:defRPr sz="1800"/>
            </a:pPr>
            <a:r>
              <a:rPr sz="2268"/>
              <a:t>Qualitative :</a:t>
            </a:r>
            <a:r>
              <a:rPr sz="2268"/>
              <a:t> Attrition, BusinessTravel, EducationField, Gender, JobRole, MaritalStatus,OverTime</a:t>
            </a:r>
            <a:endParaRPr sz="2268"/>
          </a:p>
          <a:p>
            <a:pPr lvl="0" marL="280034" indent="-280034" defTabSz="368045">
              <a:spcBef>
                <a:spcPts val="2600"/>
              </a:spcBef>
              <a:defRPr sz="1800"/>
            </a:pPr>
            <a:r>
              <a:rPr sz="2268"/>
              <a:t>Quantitative:</a:t>
            </a:r>
            <a:r>
              <a:rPr sz="2268"/>
              <a:t>Sub,Age,Monthly Income,Daily Rate,Hourly Rate, MonthlyRate, DistanceFromeHome, PercentSalaryHike, TotalWorkingYears,  TrainingTimesLastYear, WorkLifeBalance, WorkLifeBalance, YearsAtCompany, YearsInCurrentRole, YearsSinceLastPromotion,YearsWithCurrManager</a:t>
            </a:r>
            <a:endParaRPr sz="2268"/>
          </a:p>
          <a:p>
            <a:pPr lvl="0" marL="93344" indent="-93344" defTabSz="288036">
              <a:spcBef>
                <a:spcPts val="500"/>
              </a:spcBef>
              <a:defRPr sz="1800"/>
            </a:pPr>
            <a:endParaRPr sz="756">
              <a:uFill>
                <a:solidFill/>
              </a:uFill>
              <a:latin typeface="Cambria"/>
              <a:ea typeface="Cambria"/>
              <a:cs typeface="Cambria"/>
              <a:sym typeface="Cambria"/>
            </a:endParaRPr>
          </a:p>
          <a:p>
            <a:pPr lvl="0" marL="280034" indent="-280034" defTabSz="368045">
              <a:spcBef>
                <a:spcPts val="2600"/>
              </a:spcBef>
              <a:defRPr sz="1800"/>
            </a:pPr>
            <a:r>
              <a:rPr sz="2268"/>
              <a:t>Ordinal:</a:t>
            </a:r>
            <a:r>
              <a:rPr sz="2268"/>
              <a:t> PerformanceRating, Education, JobInvolvement, Joblevel, StockOptionLevel,EnvironmentSatisfaction, JobSatisfaction, RelationshipSatisfaction</a:t>
            </a:r>
            <a:endParaRPr sz="2268"/>
          </a:p>
          <a:p>
            <a:pPr lvl="0" marL="280034" indent="-280034" defTabSz="368045">
              <a:spcBef>
                <a:spcPts val="2600"/>
              </a:spcBef>
              <a:defRPr sz="1800"/>
            </a:pPr>
            <a:r>
              <a:rPr sz="2268"/>
              <a:t>Research Question: </a:t>
            </a:r>
            <a:r>
              <a:rPr sz="2268"/>
              <a:t>How do all 1233 HR-IBM Employees differ on the variables like Gender type vs Department ? Job level vs MonthlyIncome ? etc.Explore important questions such as ‘show me a breakdown of distance from home by job role’ or ‘compare average monthly income by education’. This is a fictional data set created by IBM data scientists.</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8" name="image13.png"/>
          <p:cNvPicPr/>
          <p:nvPr/>
        </p:nvPicPr>
        <p:blipFill>
          <a:blip r:embed="rId2">
            <a:extLst/>
          </a:blip>
          <a:stretch>
            <a:fillRect/>
          </a:stretch>
        </p:blipFill>
        <p:spPr>
          <a:xfrm>
            <a:off x="69776" y="1283232"/>
            <a:ext cx="7290424" cy="7187137"/>
          </a:xfrm>
          <a:prstGeom prst="rect">
            <a:avLst/>
          </a:prstGeom>
          <a:ln w="12700">
            <a:miter lim="400000"/>
          </a:ln>
        </p:spPr>
      </p:pic>
      <p:pic>
        <p:nvPicPr>
          <p:cNvPr id="119" name="image6.png"/>
          <p:cNvPicPr/>
          <p:nvPr/>
        </p:nvPicPr>
        <p:blipFill>
          <a:blip r:embed="rId3">
            <a:extLst/>
          </a:blip>
          <a:stretch>
            <a:fillRect/>
          </a:stretch>
        </p:blipFill>
        <p:spPr>
          <a:xfrm>
            <a:off x="7580709" y="1283930"/>
            <a:ext cx="5212771" cy="3217026"/>
          </a:xfrm>
          <a:prstGeom prst="rect">
            <a:avLst/>
          </a:prstGeom>
          <a:ln w="12700">
            <a:miter lim="400000"/>
          </a:ln>
        </p:spPr>
      </p:pic>
      <p:pic>
        <p:nvPicPr>
          <p:cNvPr id="120" name="image7.png"/>
          <p:cNvPicPr/>
          <p:nvPr/>
        </p:nvPicPr>
        <p:blipFill>
          <a:blip r:embed="rId4">
            <a:extLst/>
          </a:blip>
          <a:stretch>
            <a:fillRect/>
          </a:stretch>
        </p:blipFill>
        <p:spPr>
          <a:xfrm>
            <a:off x="7278034" y="4750952"/>
            <a:ext cx="5212771" cy="3217026"/>
          </a:xfrm>
          <a:prstGeom prst="rect">
            <a:avLst/>
          </a:prstGeom>
          <a:ln w="12700">
            <a:miter lim="400000"/>
          </a:ln>
        </p:spPr>
      </p:pic>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2" name="image17.png"/>
          <p:cNvPicPr/>
          <p:nvPr/>
        </p:nvPicPr>
        <p:blipFill>
          <a:blip r:embed="rId2">
            <a:extLst/>
          </a:blip>
          <a:stretch>
            <a:fillRect/>
          </a:stretch>
        </p:blipFill>
        <p:spPr>
          <a:xfrm>
            <a:off x="45506" y="1912867"/>
            <a:ext cx="7270592" cy="6278122"/>
          </a:xfrm>
          <a:prstGeom prst="rect">
            <a:avLst/>
          </a:prstGeom>
          <a:ln w="12700">
            <a:miter lim="400000"/>
          </a:ln>
        </p:spPr>
      </p:pic>
      <p:pic>
        <p:nvPicPr>
          <p:cNvPr id="123" name="image6.png"/>
          <p:cNvPicPr/>
          <p:nvPr/>
        </p:nvPicPr>
        <p:blipFill>
          <a:blip r:embed="rId3">
            <a:extLst/>
          </a:blip>
          <a:stretch>
            <a:fillRect/>
          </a:stretch>
        </p:blipFill>
        <p:spPr>
          <a:xfrm>
            <a:off x="7704531" y="1325204"/>
            <a:ext cx="5212771" cy="3217027"/>
          </a:xfrm>
          <a:prstGeom prst="rect">
            <a:avLst/>
          </a:prstGeom>
          <a:ln w="12700">
            <a:miter lim="400000"/>
          </a:ln>
        </p:spPr>
      </p:pic>
      <p:pic>
        <p:nvPicPr>
          <p:cNvPr id="124" name="image7.png"/>
          <p:cNvPicPr/>
          <p:nvPr/>
        </p:nvPicPr>
        <p:blipFill>
          <a:blip r:embed="rId4">
            <a:extLst/>
          </a:blip>
          <a:stretch>
            <a:fillRect/>
          </a:stretch>
        </p:blipFill>
        <p:spPr>
          <a:xfrm>
            <a:off x="7360580" y="4778468"/>
            <a:ext cx="5212771" cy="3217027"/>
          </a:xfrm>
          <a:prstGeom prst="rect">
            <a:avLst/>
          </a:prstGeom>
          <a:ln w="12700">
            <a:miter lim="400000"/>
          </a:ln>
        </p:spPr>
      </p:pic>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6" name="image21.png"/>
          <p:cNvPicPr/>
          <p:nvPr/>
        </p:nvPicPr>
        <p:blipFill>
          <a:blip r:embed="rId2">
            <a:extLst/>
          </a:blip>
          <a:stretch>
            <a:fillRect/>
          </a:stretch>
        </p:blipFill>
        <p:spPr>
          <a:xfrm>
            <a:off x="352914" y="2465036"/>
            <a:ext cx="6539199" cy="4823529"/>
          </a:xfrm>
          <a:prstGeom prst="rect">
            <a:avLst/>
          </a:prstGeom>
          <a:ln w="12700">
            <a:miter lim="400000"/>
          </a:ln>
        </p:spPr>
      </p:pic>
      <p:pic>
        <p:nvPicPr>
          <p:cNvPr id="127" name="image6.png"/>
          <p:cNvPicPr/>
          <p:nvPr/>
        </p:nvPicPr>
        <p:blipFill>
          <a:blip r:embed="rId3">
            <a:extLst/>
          </a:blip>
          <a:stretch>
            <a:fillRect/>
          </a:stretch>
        </p:blipFill>
        <p:spPr>
          <a:xfrm>
            <a:off x="7649501" y="1462783"/>
            <a:ext cx="5212771" cy="3217028"/>
          </a:xfrm>
          <a:prstGeom prst="rect">
            <a:avLst/>
          </a:prstGeom>
          <a:ln w="12700">
            <a:miter lim="400000"/>
          </a:ln>
        </p:spPr>
      </p:pic>
      <p:pic>
        <p:nvPicPr>
          <p:cNvPr id="128" name="image7.png"/>
          <p:cNvPicPr/>
          <p:nvPr/>
        </p:nvPicPr>
        <p:blipFill>
          <a:blip r:embed="rId4">
            <a:extLst/>
          </a:blip>
          <a:stretch>
            <a:fillRect/>
          </a:stretch>
        </p:blipFill>
        <p:spPr>
          <a:xfrm>
            <a:off x="7346823" y="4833501"/>
            <a:ext cx="5212771" cy="3217026"/>
          </a:xfrm>
          <a:prstGeom prst="rect">
            <a:avLst/>
          </a:prstGeom>
          <a:ln w="12700">
            <a:miter lim="400000"/>
          </a:ln>
        </p:spPr>
      </p:pic>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0" name="image25.png"/>
          <p:cNvPicPr/>
          <p:nvPr/>
        </p:nvPicPr>
        <p:blipFill>
          <a:blip r:embed="rId2">
            <a:extLst/>
          </a:blip>
          <a:stretch>
            <a:fillRect/>
          </a:stretch>
        </p:blipFill>
        <p:spPr>
          <a:xfrm>
            <a:off x="309102" y="2167656"/>
            <a:ext cx="4025972" cy="2484604"/>
          </a:xfrm>
          <a:prstGeom prst="rect">
            <a:avLst/>
          </a:prstGeom>
          <a:ln w="12700">
            <a:miter lim="400000"/>
          </a:ln>
        </p:spPr>
      </p:pic>
      <p:pic>
        <p:nvPicPr>
          <p:cNvPr id="131" name="image26.png"/>
          <p:cNvPicPr/>
          <p:nvPr/>
        </p:nvPicPr>
        <p:blipFill>
          <a:blip r:embed="rId3">
            <a:extLst/>
          </a:blip>
          <a:stretch>
            <a:fillRect/>
          </a:stretch>
        </p:blipFill>
        <p:spPr>
          <a:xfrm>
            <a:off x="309102" y="4921559"/>
            <a:ext cx="4025972" cy="2484603"/>
          </a:xfrm>
          <a:prstGeom prst="rect">
            <a:avLst/>
          </a:prstGeom>
          <a:ln w="12700">
            <a:miter lim="400000"/>
          </a:ln>
        </p:spPr>
      </p:pic>
      <p:sp>
        <p:nvSpPr>
          <p:cNvPr id="132" name="Shape 132"/>
          <p:cNvSpPr/>
          <p:nvPr>
            <p:ph type="title"/>
          </p:nvPr>
        </p:nvSpPr>
        <p:spPr>
          <a:xfrm>
            <a:off x="144337" y="-37129"/>
            <a:ext cx="11216641" cy="1935485"/>
          </a:xfrm>
          <a:prstGeom prst="rect">
            <a:avLst/>
          </a:prstGeom>
        </p:spPr>
        <p:txBody>
          <a:bodyPr lIns="0" tIns="0" rIns="0" bIns="0"/>
          <a:lstStyle>
            <a:lvl1pPr>
              <a:defRPr sz="4600">
                <a:latin typeface="Times New Roman Bold"/>
                <a:ea typeface="Times New Roman Bold"/>
                <a:cs typeface="Times New Roman Bold"/>
                <a:sym typeface="Times New Roman Bold"/>
              </a:defRPr>
            </a:lvl1pPr>
          </a:lstStyle>
          <a:p>
            <a:pPr lvl="0">
              <a:defRPr sz="1800"/>
            </a:pPr>
            <a:r>
              <a:rPr sz="4600"/>
              <a:t>Bootstrap Ratios</a:t>
            </a:r>
          </a:p>
        </p:txBody>
      </p:sp>
      <p:pic>
        <p:nvPicPr>
          <p:cNvPr id="133" name="image27.png"/>
          <p:cNvPicPr/>
          <p:nvPr/>
        </p:nvPicPr>
        <p:blipFill>
          <a:blip r:embed="rId4">
            <a:extLst/>
          </a:blip>
          <a:stretch>
            <a:fillRect/>
          </a:stretch>
        </p:blipFill>
        <p:spPr>
          <a:xfrm>
            <a:off x="5286071" y="2109786"/>
            <a:ext cx="4213521" cy="2600343"/>
          </a:xfrm>
          <a:prstGeom prst="rect">
            <a:avLst/>
          </a:prstGeom>
          <a:ln w="12700">
            <a:miter lim="400000"/>
          </a:ln>
        </p:spPr>
      </p:pic>
      <p:pic>
        <p:nvPicPr>
          <p:cNvPr id="134" name="image28.png"/>
          <p:cNvPicPr/>
          <p:nvPr/>
        </p:nvPicPr>
        <p:blipFill>
          <a:blip r:embed="rId5">
            <a:extLst/>
          </a:blip>
          <a:stretch>
            <a:fillRect/>
          </a:stretch>
        </p:blipFill>
        <p:spPr>
          <a:xfrm>
            <a:off x="5379844" y="4921559"/>
            <a:ext cx="4025976" cy="2484603"/>
          </a:xfrm>
          <a:prstGeom prst="rect">
            <a:avLst/>
          </a:prstGeom>
          <a:ln w="12700">
            <a:miter lim="400000"/>
          </a:ln>
        </p:spPr>
      </p:pic>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title"/>
          </p:nvPr>
        </p:nvSpPr>
        <p:spPr>
          <a:xfrm>
            <a:off x="128111" y="-80640"/>
            <a:ext cx="11216643" cy="1935486"/>
          </a:xfrm>
          <a:prstGeom prst="rect">
            <a:avLst/>
          </a:prstGeom>
        </p:spPr>
        <p:txBody>
          <a:bodyPr/>
          <a:lstStyle>
            <a:lvl1pPr>
              <a:defRPr sz="4600">
                <a:latin typeface="Times New Roman Bold"/>
                <a:ea typeface="Times New Roman Bold"/>
                <a:cs typeface="Times New Roman Bold"/>
                <a:sym typeface="Times New Roman Bold"/>
              </a:defRPr>
            </a:lvl1pPr>
          </a:lstStyle>
          <a:p>
            <a:pPr lvl="0">
              <a:defRPr sz="1800"/>
            </a:pPr>
            <a:r>
              <a:rPr sz="4600"/>
              <a:t>Conclusion </a:t>
            </a:r>
          </a:p>
        </p:txBody>
      </p:sp>
      <p:sp>
        <p:nvSpPr>
          <p:cNvPr id="137" name="Shape 137"/>
          <p:cNvSpPr/>
          <p:nvPr>
            <p:ph type="body" idx="1"/>
          </p:nvPr>
        </p:nvSpPr>
        <p:spPr>
          <a:xfrm>
            <a:off x="107420" y="2017622"/>
            <a:ext cx="12789960" cy="6212737"/>
          </a:xfrm>
          <a:prstGeom prst="rect">
            <a:avLst/>
          </a:prstGeom>
        </p:spPr>
        <p:txBody>
          <a:bodyPr lIns="0" tIns="0" rIns="0" bIns="0"/>
          <a:lstStyle/>
          <a:p>
            <a:pPr lvl="0" marL="636959" indent="-636959">
              <a:lnSpc>
                <a:spcPct val="81000"/>
              </a:lnSpc>
              <a:defRPr sz="1800"/>
            </a:pPr>
            <a:r>
              <a:rPr sz="2600"/>
              <a:t>Component 1</a:t>
            </a:r>
            <a:endParaRPr sz="2600"/>
          </a:p>
          <a:p>
            <a:pPr lvl="1" marL="1017723" indent="-560523">
              <a:lnSpc>
                <a:spcPct val="81000"/>
              </a:lnSpc>
              <a:spcBef>
                <a:spcPts val="500"/>
              </a:spcBef>
              <a:defRPr sz="1800"/>
            </a:pPr>
            <a:r>
              <a:rPr sz="2600"/>
              <a:t>No significant difference between the gender type </a:t>
            </a:r>
            <a:r>
              <a:rPr sz="2200"/>
              <a:t>Females and Males</a:t>
            </a:r>
            <a:endParaRPr sz="2200"/>
          </a:p>
          <a:p>
            <a:pPr lvl="1" marL="874574" indent="-417374">
              <a:lnSpc>
                <a:spcPct val="81000"/>
              </a:lnSpc>
              <a:spcBef>
                <a:spcPts val="500"/>
              </a:spcBef>
              <a:defRPr sz="1800"/>
            </a:pPr>
            <a:r>
              <a:rPr sz="2200"/>
              <a:t>No significant difference between the department types HR , Sales and Research &amp; Development </a:t>
            </a:r>
            <a:endParaRPr sz="2200"/>
          </a:p>
          <a:p>
            <a:pPr lvl="1" marL="874574" indent="-417374">
              <a:lnSpc>
                <a:spcPct val="81000"/>
              </a:lnSpc>
              <a:spcBef>
                <a:spcPts val="500"/>
              </a:spcBef>
              <a:defRPr sz="1800"/>
            </a:pPr>
            <a:r>
              <a:rPr sz="2200"/>
              <a:t>Managers and the Research Directors have high monthly income and high years of experience for the Job Role </a:t>
            </a:r>
            <a:endParaRPr sz="2200"/>
          </a:p>
          <a:p>
            <a:pPr lvl="1" marL="874574" indent="-417374">
              <a:lnSpc>
                <a:spcPct val="81000"/>
              </a:lnSpc>
              <a:spcBef>
                <a:spcPts val="500"/>
              </a:spcBef>
              <a:defRPr sz="1800"/>
            </a:pPr>
            <a:r>
              <a:rPr sz="2200"/>
              <a:t>No significant difference for the Education field type </a:t>
            </a:r>
            <a:endParaRPr sz="2200"/>
          </a:p>
          <a:p>
            <a:pPr lvl="1" marL="860777" indent="-403577">
              <a:lnSpc>
                <a:spcPct val="81000"/>
              </a:lnSpc>
              <a:spcBef>
                <a:spcPts val="500"/>
              </a:spcBef>
              <a:defRPr sz="1800"/>
            </a:pPr>
            <a:endParaRPr sz="2600"/>
          </a:p>
          <a:p>
            <a:pPr lvl="0" marL="636959" indent="-636959">
              <a:lnSpc>
                <a:spcPct val="81000"/>
              </a:lnSpc>
              <a:defRPr sz="1800"/>
            </a:pPr>
            <a:r>
              <a:rPr sz="2600"/>
              <a:t>Component 2</a:t>
            </a:r>
            <a:endParaRPr sz="2600"/>
          </a:p>
          <a:p>
            <a:pPr lvl="1" marL="1017723" indent="-560523">
              <a:lnSpc>
                <a:spcPct val="81000"/>
              </a:lnSpc>
              <a:spcBef>
                <a:spcPts val="500"/>
              </a:spcBef>
              <a:defRPr sz="1800"/>
            </a:pPr>
            <a:r>
              <a:rPr sz="2600"/>
              <a:t>No significant difference between </a:t>
            </a:r>
            <a:r>
              <a:rPr sz="2200"/>
              <a:t>Females and Males</a:t>
            </a:r>
            <a:endParaRPr sz="2200"/>
          </a:p>
          <a:p>
            <a:pPr lvl="1" marL="874574" indent="-417374">
              <a:lnSpc>
                <a:spcPct val="81000"/>
              </a:lnSpc>
              <a:spcBef>
                <a:spcPts val="500"/>
              </a:spcBef>
              <a:defRPr sz="1800"/>
            </a:pPr>
            <a:r>
              <a:rPr sz="2200"/>
              <a:t>No significant difference between the department types HR , Sales and Research &amp; Development</a:t>
            </a:r>
            <a:endParaRPr sz="2200"/>
          </a:p>
          <a:p>
            <a:pPr lvl="1" marL="874574" indent="-417374">
              <a:lnSpc>
                <a:spcPct val="81000"/>
              </a:lnSpc>
              <a:spcBef>
                <a:spcPts val="500"/>
              </a:spcBef>
              <a:defRPr sz="1800"/>
            </a:pPr>
            <a:r>
              <a:rPr sz="2200"/>
              <a:t>No significant difference between the Job Role of different people </a:t>
            </a:r>
            <a:endParaRPr sz="2200"/>
          </a:p>
          <a:p>
            <a:pPr lvl="1" marL="874574" indent="-417374">
              <a:lnSpc>
                <a:spcPct val="81000"/>
              </a:lnSpc>
              <a:spcBef>
                <a:spcPts val="500"/>
              </a:spcBef>
              <a:defRPr sz="1800"/>
            </a:pPr>
            <a:r>
              <a:rPr sz="2200"/>
              <a:t>No significant difference for the Education field type </a:t>
            </a:r>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title"/>
          </p:nvPr>
        </p:nvSpPr>
        <p:spPr>
          <a:xfrm>
            <a:off x="399408" y="2213571"/>
            <a:ext cx="11099801" cy="3764151"/>
          </a:xfrm>
          <a:prstGeom prst="rect">
            <a:avLst/>
          </a:prstGeom>
        </p:spPr>
        <p:txBody>
          <a:bodyPr/>
          <a:lstStyle/>
          <a:p>
            <a:pPr lvl="0">
              <a:defRPr sz="1800"/>
            </a:pPr>
            <a:r>
              <a:rPr sz="8000"/>
              <a:t>DiCA</a:t>
            </a:r>
          </a:p>
        </p:txBody>
      </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title"/>
          </p:nvPr>
        </p:nvSpPr>
        <p:spPr>
          <a:xfrm>
            <a:off x="-3131866" y="-519865"/>
            <a:ext cx="11099801" cy="2159001"/>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Scree-Plot</a:t>
            </a:r>
          </a:p>
        </p:txBody>
      </p:sp>
      <p:pic>
        <p:nvPicPr>
          <p:cNvPr id="142" name="pasted-image.png"/>
          <p:cNvPicPr/>
          <p:nvPr/>
        </p:nvPicPr>
        <p:blipFill>
          <a:blip r:embed="rId2">
            <a:extLst/>
          </a:blip>
          <a:stretch>
            <a:fillRect/>
          </a:stretch>
        </p:blipFill>
        <p:spPr>
          <a:xfrm>
            <a:off x="2223020" y="1527386"/>
            <a:ext cx="7604095" cy="6879109"/>
          </a:xfrm>
          <a:prstGeom prst="rect">
            <a:avLst/>
          </a:prstGeom>
          <a:ln w="12700">
            <a:miter lim="400000"/>
          </a:ln>
        </p:spPr>
      </p:pic>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title"/>
          </p:nvPr>
        </p:nvSpPr>
        <p:spPr>
          <a:xfrm>
            <a:off x="-3287866" y="-534046"/>
            <a:ext cx="11099801" cy="2159001"/>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Heat-Map</a:t>
            </a:r>
          </a:p>
        </p:txBody>
      </p:sp>
      <p:pic>
        <p:nvPicPr>
          <p:cNvPr id="145" name="pasted-image.png"/>
          <p:cNvPicPr/>
          <p:nvPr/>
        </p:nvPicPr>
        <p:blipFill>
          <a:blip r:embed="rId2">
            <a:extLst/>
          </a:blip>
          <a:stretch>
            <a:fillRect/>
          </a:stretch>
        </p:blipFill>
        <p:spPr>
          <a:xfrm>
            <a:off x="1901094" y="1224014"/>
            <a:ext cx="10012805" cy="9058172"/>
          </a:xfrm>
          <a:prstGeom prst="rect">
            <a:avLst/>
          </a:prstGeom>
          <a:ln w="12700">
            <a:miter lim="400000"/>
          </a:ln>
        </p:spPr>
      </p:pic>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title"/>
          </p:nvPr>
        </p:nvSpPr>
        <p:spPr>
          <a:xfrm>
            <a:off x="-224592" y="-562410"/>
            <a:ext cx="11099801" cy="2159001"/>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FactorScores &amp; Loadings</a:t>
            </a:r>
          </a:p>
        </p:txBody>
      </p:sp>
      <p:pic>
        <p:nvPicPr>
          <p:cNvPr id="148" name="pasted-image.png"/>
          <p:cNvPicPr/>
          <p:nvPr/>
        </p:nvPicPr>
        <p:blipFill>
          <a:blip r:embed="rId2">
            <a:extLst/>
          </a:blip>
          <a:stretch>
            <a:fillRect/>
          </a:stretch>
        </p:blipFill>
        <p:spPr>
          <a:xfrm>
            <a:off x="6463726" y="1767658"/>
            <a:ext cx="6365404" cy="5758519"/>
          </a:xfrm>
          <a:prstGeom prst="rect">
            <a:avLst/>
          </a:prstGeom>
          <a:ln w="12700">
            <a:miter lim="400000"/>
          </a:ln>
        </p:spPr>
      </p:pic>
      <p:pic>
        <p:nvPicPr>
          <p:cNvPr id="149" name="pasted-image.png"/>
          <p:cNvPicPr/>
          <p:nvPr/>
        </p:nvPicPr>
        <p:blipFill>
          <a:blip r:embed="rId3">
            <a:extLst/>
          </a:blip>
          <a:stretch>
            <a:fillRect/>
          </a:stretch>
        </p:blipFill>
        <p:spPr>
          <a:xfrm>
            <a:off x="116882" y="1770361"/>
            <a:ext cx="6359428" cy="5753113"/>
          </a:xfrm>
          <a:prstGeom prst="rect">
            <a:avLst/>
          </a:prstGeom>
          <a:ln w="12700">
            <a:miter lim="400000"/>
          </a:ln>
        </p:spPr>
      </p:pic>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title"/>
          </p:nvPr>
        </p:nvSpPr>
        <p:spPr>
          <a:xfrm>
            <a:off x="-224592" y="-562410"/>
            <a:ext cx="11099801" cy="2159001"/>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FactorScores &amp; Loadings</a:t>
            </a:r>
          </a:p>
        </p:txBody>
      </p:sp>
      <p:pic>
        <p:nvPicPr>
          <p:cNvPr id="152" name="pasted-image.png"/>
          <p:cNvPicPr/>
          <p:nvPr/>
        </p:nvPicPr>
        <p:blipFill>
          <a:blip r:embed="rId2">
            <a:extLst/>
          </a:blip>
          <a:stretch>
            <a:fillRect/>
          </a:stretch>
        </p:blipFill>
        <p:spPr>
          <a:xfrm>
            <a:off x="6463726" y="1767658"/>
            <a:ext cx="6365404" cy="5758519"/>
          </a:xfrm>
          <a:prstGeom prst="rect">
            <a:avLst/>
          </a:prstGeom>
          <a:ln w="12700">
            <a:miter lim="400000"/>
          </a:ln>
        </p:spPr>
      </p:pic>
      <p:pic>
        <p:nvPicPr>
          <p:cNvPr id="153" name="pasted-image.png"/>
          <p:cNvPicPr/>
          <p:nvPr/>
        </p:nvPicPr>
        <p:blipFill>
          <a:blip r:embed="rId3">
            <a:extLst/>
          </a:blip>
          <a:stretch>
            <a:fillRect/>
          </a:stretch>
        </p:blipFill>
        <p:spPr>
          <a:xfrm>
            <a:off x="-739727" y="1810581"/>
            <a:ext cx="7220434" cy="6532028"/>
          </a:xfrm>
          <a:prstGeom prst="rect">
            <a:avLst/>
          </a:prstGeom>
          <a:ln w="12700">
            <a:miter lim="400000"/>
          </a:ln>
        </p:spPr>
      </p:pic>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 name="Shape 58"/>
          <p:cNvSpPr/>
          <p:nvPr>
            <p:ph type="title"/>
          </p:nvPr>
        </p:nvSpPr>
        <p:spPr>
          <a:xfrm>
            <a:off x="-1763629" y="-466091"/>
            <a:ext cx="11099801" cy="2159001"/>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Correlation Plot</a:t>
            </a:r>
          </a:p>
        </p:txBody>
      </p:sp>
      <p:pic>
        <p:nvPicPr>
          <p:cNvPr id="59" name="image24.png"/>
          <p:cNvPicPr/>
          <p:nvPr/>
        </p:nvPicPr>
        <p:blipFill>
          <a:blip r:embed="rId2">
            <a:extLst/>
          </a:blip>
          <a:stretch>
            <a:fillRect/>
          </a:stretch>
        </p:blipFill>
        <p:spPr>
          <a:xfrm>
            <a:off x="4540692" y="1107577"/>
            <a:ext cx="8117387" cy="8918440"/>
          </a:xfrm>
          <a:prstGeom prst="rect">
            <a:avLst/>
          </a:prstGeom>
          <a:ln w="12700">
            <a:miter lim="400000"/>
          </a:ln>
        </p:spPr>
      </p:pic>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title"/>
          </p:nvPr>
        </p:nvSpPr>
        <p:spPr>
          <a:xfrm>
            <a:off x="-224592" y="-562410"/>
            <a:ext cx="11099801" cy="2159001"/>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FactorScores &amp; Loadings</a:t>
            </a:r>
          </a:p>
        </p:txBody>
      </p:sp>
      <p:pic>
        <p:nvPicPr>
          <p:cNvPr id="156" name="pasted-image.png"/>
          <p:cNvPicPr/>
          <p:nvPr/>
        </p:nvPicPr>
        <p:blipFill>
          <a:blip r:embed="rId2">
            <a:extLst/>
          </a:blip>
          <a:stretch>
            <a:fillRect/>
          </a:stretch>
        </p:blipFill>
        <p:spPr>
          <a:xfrm>
            <a:off x="6463726" y="1767658"/>
            <a:ext cx="6365404" cy="5758519"/>
          </a:xfrm>
          <a:prstGeom prst="rect">
            <a:avLst/>
          </a:prstGeom>
          <a:ln w="12700">
            <a:miter lim="400000"/>
          </a:ln>
        </p:spPr>
      </p:pic>
      <p:pic>
        <p:nvPicPr>
          <p:cNvPr id="157" name="pasted-image.png"/>
          <p:cNvPicPr/>
          <p:nvPr/>
        </p:nvPicPr>
        <p:blipFill>
          <a:blip r:embed="rId3">
            <a:extLst/>
          </a:blip>
          <a:stretch>
            <a:fillRect/>
          </a:stretch>
        </p:blipFill>
        <p:spPr>
          <a:xfrm>
            <a:off x="-421861" y="2205187"/>
            <a:ext cx="6924149" cy="6263991"/>
          </a:xfrm>
          <a:prstGeom prst="rect">
            <a:avLst/>
          </a:prstGeom>
          <a:ln w="12700">
            <a:miter lim="400000"/>
          </a:ln>
        </p:spPr>
      </p:pic>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title"/>
          </p:nvPr>
        </p:nvSpPr>
        <p:spPr>
          <a:xfrm>
            <a:off x="-224592" y="-562410"/>
            <a:ext cx="11099801" cy="2159001"/>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FactorScores &amp; Loadings</a:t>
            </a:r>
          </a:p>
        </p:txBody>
      </p:sp>
      <p:pic>
        <p:nvPicPr>
          <p:cNvPr id="160" name="pasted-image.png"/>
          <p:cNvPicPr/>
          <p:nvPr/>
        </p:nvPicPr>
        <p:blipFill>
          <a:blip r:embed="rId2">
            <a:extLst/>
          </a:blip>
          <a:stretch>
            <a:fillRect/>
          </a:stretch>
        </p:blipFill>
        <p:spPr>
          <a:xfrm>
            <a:off x="6463726" y="1767658"/>
            <a:ext cx="6365404" cy="5758519"/>
          </a:xfrm>
          <a:prstGeom prst="rect">
            <a:avLst/>
          </a:prstGeom>
          <a:ln w="12700">
            <a:miter lim="400000"/>
          </a:ln>
        </p:spPr>
      </p:pic>
      <p:pic>
        <p:nvPicPr>
          <p:cNvPr id="161" name="pasted-image.png"/>
          <p:cNvPicPr/>
          <p:nvPr/>
        </p:nvPicPr>
        <p:blipFill>
          <a:blip r:embed="rId3">
            <a:extLst/>
          </a:blip>
          <a:stretch>
            <a:fillRect/>
          </a:stretch>
        </p:blipFill>
        <p:spPr>
          <a:xfrm>
            <a:off x="74725" y="1997541"/>
            <a:ext cx="6365404" cy="5758518"/>
          </a:xfrm>
          <a:prstGeom prst="rect">
            <a:avLst/>
          </a:prstGeom>
          <a:ln w="12700">
            <a:miter lim="400000"/>
          </a:ln>
        </p:spPr>
      </p:pic>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title"/>
          </p:nvPr>
        </p:nvSpPr>
        <p:spPr>
          <a:xfrm>
            <a:off x="-2479502" y="-406410"/>
            <a:ext cx="11099801" cy="2159001"/>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Contributions</a:t>
            </a:r>
          </a:p>
        </p:txBody>
      </p:sp>
      <p:pic>
        <p:nvPicPr>
          <p:cNvPr id="164" name="pasted-image.png"/>
          <p:cNvPicPr/>
          <p:nvPr/>
        </p:nvPicPr>
        <p:blipFill>
          <a:blip r:embed="rId2">
            <a:extLst/>
          </a:blip>
          <a:stretch>
            <a:fillRect/>
          </a:stretch>
        </p:blipFill>
        <p:spPr>
          <a:xfrm>
            <a:off x="184006" y="2489030"/>
            <a:ext cx="6419362" cy="5807332"/>
          </a:xfrm>
          <a:prstGeom prst="rect">
            <a:avLst/>
          </a:prstGeom>
          <a:ln w="12700">
            <a:miter lim="400000"/>
          </a:ln>
        </p:spPr>
      </p:pic>
      <p:pic>
        <p:nvPicPr>
          <p:cNvPr id="165" name="pasted-image.png"/>
          <p:cNvPicPr/>
          <p:nvPr/>
        </p:nvPicPr>
        <p:blipFill>
          <a:blip r:embed="rId3">
            <a:extLst/>
          </a:blip>
          <a:stretch>
            <a:fillRect/>
          </a:stretch>
        </p:blipFill>
        <p:spPr>
          <a:xfrm>
            <a:off x="6676514" y="1647427"/>
            <a:ext cx="5686033" cy="5143920"/>
          </a:xfrm>
          <a:prstGeom prst="rect">
            <a:avLst/>
          </a:prstGeom>
          <a:ln w="12700">
            <a:miter lim="400000"/>
          </a:ln>
        </p:spPr>
      </p:pic>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title"/>
          </p:nvPr>
        </p:nvSpPr>
        <p:spPr>
          <a:xfrm>
            <a:off x="-2252593" y="-434774"/>
            <a:ext cx="11099801" cy="2159001"/>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Bootstrap Ratio</a:t>
            </a:r>
          </a:p>
        </p:txBody>
      </p:sp>
      <p:pic>
        <p:nvPicPr>
          <p:cNvPr id="168" name="pasted-image.png"/>
          <p:cNvPicPr/>
          <p:nvPr/>
        </p:nvPicPr>
        <p:blipFill>
          <a:blip r:embed="rId2">
            <a:extLst/>
          </a:blip>
          <a:stretch>
            <a:fillRect/>
          </a:stretch>
        </p:blipFill>
        <p:spPr>
          <a:xfrm>
            <a:off x="57729" y="2553188"/>
            <a:ext cx="5780048" cy="3567115"/>
          </a:xfrm>
          <a:prstGeom prst="rect">
            <a:avLst/>
          </a:prstGeom>
          <a:ln w="12700">
            <a:miter lim="400000"/>
          </a:ln>
        </p:spPr>
      </p:pic>
      <p:pic>
        <p:nvPicPr>
          <p:cNvPr id="169" name="pasted-image.png"/>
          <p:cNvPicPr/>
          <p:nvPr/>
        </p:nvPicPr>
        <p:blipFill>
          <a:blip r:embed="rId3">
            <a:extLst/>
          </a:blip>
          <a:stretch>
            <a:fillRect/>
          </a:stretch>
        </p:blipFill>
        <p:spPr>
          <a:xfrm>
            <a:off x="6000891" y="2313765"/>
            <a:ext cx="6555956" cy="4045962"/>
          </a:xfrm>
          <a:prstGeom prst="rect">
            <a:avLst/>
          </a:prstGeom>
          <a:ln w="12700">
            <a:miter lim="400000"/>
          </a:ln>
        </p:spPr>
      </p:pic>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title"/>
          </p:nvPr>
        </p:nvSpPr>
        <p:spPr>
          <a:xfrm>
            <a:off x="186681" y="-378046"/>
            <a:ext cx="11099801" cy="2159001"/>
          </a:xfrm>
          <a:prstGeom prst="rect">
            <a:avLst/>
          </a:prstGeom>
        </p:spPr>
        <p:txBody>
          <a:bodyPr/>
          <a:lstStyle>
            <a:lvl1pPr algn="l" defTabSz="914400">
              <a:lnSpc>
                <a:spcPct val="90000"/>
              </a:lnSpc>
              <a:defRPr sz="4600">
                <a:latin typeface="Times New Roman Bold"/>
                <a:ea typeface="Times New Roman Bold"/>
                <a:cs typeface="Times New Roman Bold"/>
                <a:sym typeface="Times New Roman Bold"/>
              </a:defRPr>
            </a:lvl1pPr>
          </a:lstStyle>
          <a:p>
            <a:pPr lvl="0">
              <a:defRPr sz="1800"/>
            </a:pPr>
            <a:r>
              <a:rPr sz="4600"/>
              <a:t>Conclusion</a:t>
            </a:r>
          </a:p>
        </p:txBody>
      </p:sp>
      <p:sp>
        <p:nvSpPr>
          <p:cNvPr id="172" name="Shape 172"/>
          <p:cNvSpPr/>
          <p:nvPr>
            <p:ph type="body" idx="4294967295"/>
          </p:nvPr>
        </p:nvSpPr>
        <p:spPr>
          <a:xfrm>
            <a:off x="607962" y="1249702"/>
            <a:ext cx="11216643" cy="6938914"/>
          </a:xfrm>
          <a:prstGeom prst="rect">
            <a:avLst/>
          </a:prstGeom>
        </p:spPr>
        <p:txBody>
          <a:bodyPr/>
          <a:lstStyle/>
          <a:p>
            <a:pPr lvl="0" marL="624219" indent="-624219">
              <a:lnSpc>
                <a:spcPct val="81000"/>
              </a:lnSpc>
              <a:defRPr sz="1800"/>
            </a:pPr>
            <a:r>
              <a:rPr sz="2600"/>
              <a:t>Component 1:</a:t>
            </a:r>
            <a:endParaRPr sz="2600"/>
          </a:p>
          <a:p>
            <a:pPr lvl="0" marL="624219" indent="-624219">
              <a:lnSpc>
                <a:spcPct val="81000"/>
              </a:lnSpc>
              <a:defRPr sz="1800"/>
            </a:pPr>
            <a:r>
              <a:rPr sz="2600"/>
              <a:t>- We can say that the Research Director, Manager, Research Scientists have high Income and higher experience in comparison to other Job Roles. Also, we can say that the Sales People have least Income and less number of experience.</a:t>
            </a:r>
            <a:endParaRPr sz="2600"/>
          </a:p>
          <a:p>
            <a:pPr lvl="0" marL="624219" indent="-624219">
              <a:lnSpc>
                <a:spcPct val="81000"/>
              </a:lnSpc>
              <a:defRPr sz="1800"/>
            </a:pPr>
            <a:endParaRPr sz="2600"/>
          </a:p>
          <a:p>
            <a:pPr lvl="0" marL="624219" indent="-624219">
              <a:lnSpc>
                <a:spcPct val="81000"/>
              </a:lnSpc>
              <a:defRPr sz="1800"/>
            </a:pPr>
            <a:r>
              <a:rPr sz="2600"/>
              <a:t>Component 2:</a:t>
            </a:r>
            <a:endParaRPr sz="2600"/>
          </a:p>
          <a:p>
            <a:pPr lvl="0" marL="624219" indent="-624219">
              <a:lnSpc>
                <a:spcPct val="81000"/>
              </a:lnSpc>
              <a:defRPr sz="1800"/>
            </a:pPr>
            <a:r>
              <a:rPr sz="2600"/>
              <a:t>- We can also say that component 2 divides HR vs Sales and Research &amp; Development telling that the HR people are generally older with higher income.</a:t>
            </a:r>
            <a:endParaRPr sz="2600"/>
          </a:p>
        </p:txBody>
      </p:sp>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title"/>
          </p:nvPr>
        </p:nvSpPr>
        <p:spPr>
          <a:xfrm>
            <a:off x="243408" y="2968864"/>
            <a:ext cx="11099801" cy="2159001"/>
          </a:xfrm>
          <a:prstGeom prst="rect">
            <a:avLst/>
          </a:prstGeom>
        </p:spPr>
        <p:txBody>
          <a:bodyPr/>
          <a:lstStyle/>
          <a:p>
            <a:pPr lvl="0">
              <a:defRPr sz="1800"/>
            </a:pPr>
            <a:r>
              <a:rPr sz="8000"/>
              <a:t>MFA</a:t>
            </a:r>
          </a:p>
        </p:txBody>
      </p:sp>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title"/>
          </p:nvPr>
        </p:nvSpPr>
        <p:spPr>
          <a:xfrm>
            <a:off x="162559" y="410962"/>
            <a:ext cx="11216642" cy="1410496"/>
          </a:xfrm>
          <a:prstGeom prst="rect">
            <a:avLst/>
          </a:prstGeom>
        </p:spPr>
        <p:txBody>
          <a:bodyPr/>
          <a:lstStyle>
            <a:lvl1pPr>
              <a:defRPr sz="4600">
                <a:latin typeface="Times New Roman Bold"/>
                <a:ea typeface="Times New Roman Bold"/>
                <a:cs typeface="Times New Roman Bold"/>
                <a:sym typeface="Times New Roman Bold"/>
              </a:defRPr>
            </a:lvl1pPr>
          </a:lstStyle>
          <a:p>
            <a:pPr lvl="0">
              <a:defRPr sz="1800"/>
            </a:pPr>
            <a:r>
              <a:rPr sz="4600"/>
              <a:t>Scree plot</a:t>
            </a:r>
          </a:p>
        </p:txBody>
      </p:sp>
      <p:pic>
        <p:nvPicPr>
          <p:cNvPr id="177" name="image2.png"/>
          <p:cNvPicPr/>
          <p:nvPr/>
        </p:nvPicPr>
        <p:blipFill>
          <a:blip r:embed="rId2">
            <a:extLst/>
          </a:blip>
          <a:stretch>
            <a:fillRect/>
          </a:stretch>
        </p:blipFill>
        <p:spPr>
          <a:xfrm>
            <a:off x="1761066" y="2736426"/>
            <a:ext cx="9482668" cy="5852161"/>
          </a:xfrm>
          <a:prstGeom prst="rect">
            <a:avLst/>
          </a:prstGeom>
          <a:ln w="12700">
            <a:miter lim="400000"/>
          </a:ln>
        </p:spPr>
      </p:pic>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title"/>
          </p:nvPr>
        </p:nvSpPr>
        <p:spPr>
          <a:xfrm>
            <a:off x="230595" y="-422548"/>
            <a:ext cx="12061892" cy="3026570"/>
          </a:xfrm>
          <a:prstGeom prst="rect">
            <a:avLst/>
          </a:prstGeom>
        </p:spPr>
        <p:txBody>
          <a:bodyPr/>
          <a:lstStyle>
            <a:lvl1pPr>
              <a:defRPr sz="4600">
                <a:latin typeface="Times New Roman Bold"/>
                <a:ea typeface="Times New Roman Bold"/>
                <a:cs typeface="Times New Roman Bold"/>
                <a:sym typeface="Times New Roman Bold"/>
              </a:defRPr>
            </a:lvl1pPr>
          </a:lstStyle>
          <a:p>
            <a:pPr lvl="0">
              <a:defRPr sz="1800"/>
            </a:pPr>
            <a:r>
              <a:rPr sz="4600"/>
              <a:t>Factor scores</a:t>
            </a:r>
          </a:p>
        </p:txBody>
      </p:sp>
      <p:pic>
        <p:nvPicPr>
          <p:cNvPr id="180" name="image3.png"/>
          <p:cNvPicPr/>
          <p:nvPr/>
        </p:nvPicPr>
        <p:blipFill>
          <a:blip r:embed="rId2">
            <a:extLst/>
          </a:blip>
          <a:stretch>
            <a:fillRect/>
          </a:stretch>
        </p:blipFill>
        <p:spPr>
          <a:xfrm>
            <a:off x="2153755" y="2110028"/>
            <a:ext cx="7913401" cy="7074613"/>
          </a:xfrm>
          <a:prstGeom prst="rect">
            <a:avLst/>
          </a:prstGeom>
          <a:ln w="12700">
            <a:miter lim="400000"/>
          </a:ln>
        </p:spPr>
      </p:pic>
    </p:spTree>
  </p:cSld>
  <p:clrMapOvr>
    <a:masterClrMapping/>
  </p:clrMapOvr>
  <p:transitio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title"/>
          </p:nvPr>
        </p:nvSpPr>
        <p:spPr>
          <a:xfrm>
            <a:off x="471454" y="-465850"/>
            <a:ext cx="12061892" cy="3026571"/>
          </a:xfrm>
          <a:prstGeom prst="rect">
            <a:avLst/>
          </a:prstGeom>
        </p:spPr>
        <p:txBody>
          <a:bodyPr lIns="0" tIns="0" rIns="0" bIns="0"/>
          <a:lstStyle>
            <a:lvl1pPr>
              <a:defRPr sz="4600">
                <a:latin typeface="Times New Roman Bold"/>
                <a:ea typeface="Times New Roman Bold"/>
                <a:cs typeface="Times New Roman Bold"/>
                <a:sym typeface="Times New Roman Bold"/>
              </a:defRPr>
            </a:lvl1pPr>
          </a:lstStyle>
          <a:p>
            <a:pPr lvl="0">
              <a:defRPr sz="1800"/>
            </a:pPr>
            <a:r>
              <a:rPr sz="4600"/>
              <a:t>Factor scores</a:t>
            </a:r>
          </a:p>
        </p:txBody>
      </p:sp>
      <p:pic>
        <p:nvPicPr>
          <p:cNvPr id="183" name="image4.png"/>
          <p:cNvPicPr/>
          <p:nvPr/>
        </p:nvPicPr>
        <p:blipFill>
          <a:blip r:embed="rId2">
            <a:extLst/>
          </a:blip>
          <a:stretch>
            <a:fillRect/>
          </a:stretch>
        </p:blipFill>
        <p:spPr>
          <a:xfrm>
            <a:off x="2207942" y="2031999"/>
            <a:ext cx="8182516" cy="7315201"/>
          </a:xfrm>
          <a:prstGeom prst="rect">
            <a:avLst/>
          </a:prstGeom>
          <a:ln w="12700">
            <a:miter lim="400000"/>
          </a:ln>
        </p:spPr>
      </p:pic>
    </p:spTree>
  </p:cSld>
  <p:clrMapOvr>
    <a:masterClrMapping/>
  </p:clrMapOvr>
  <p:transitio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title"/>
          </p:nvPr>
        </p:nvSpPr>
        <p:spPr>
          <a:xfrm>
            <a:off x="271125" y="-797396"/>
            <a:ext cx="12061893" cy="3026570"/>
          </a:xfrm>
          <a:prstGeom prst="rect">
            <a:avLst/>
          </a:prstGeom>
        </p:spPr>
        <p:txBody>
          <a:bodyPr lIns="0" tIns="0" rIns="0" bIns="0"/>
          <a:lstStyle>
            <a:lvl1pPr>
              <a:defRPr sz="4600">
                <a:latin typeface="Times New Roman Bold"/>
                <a:ea typeface="Times New Roman Bold"/>
                <a:cs typeface="Times New Roman Bold"/>
                <a:sym typeface="Times New Roman Bold"/>
              </a:defRPr>
            </a:lvl1pPr>
          </a:lstStyle>
          <a:p>
            <a:pPr lvl="0">
              <a:defRPr sz="1800"/>
            </a:pPr>
            <a:r>
              <a:rPr sz="4600"/>
              <a:t>Factor scores</a:t>
            </a:r>
          </a:p>
        </p:txBody>
      </p:sp>
      <p:pic>
        <p:nvPicPr>
          <p:cNvPr id="186" name="pasted-image.png"/>
          <p:cNvPicPr/>
          <p:nvPr/>
        </p:nvPicPr>
        <p:blipFill>
          <a:blip r:embed="rId2">
            <a:extLst/>
          </a:blip>
          <a:stretch>
            <a:fillRect/>
          </a:stretch>
        </p:blipFill>
        <p:spPr>
          <a:xfrm>
            <a:off x="2543969" y="2082743"/>
            <a:ext cx="7916862" cy="7162060"/>
          </a:xfrm>
          <a:prstGeom prst="rect">
            <a:avLst/>
          </a:prstGeom>
          <a:ln w="12700">
            <a:miter lim="400000"/>
          </a:ln>
        </p:spPr>
      </p:pic>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 name="Shape 61"/>
          <p:cNvSpPr/>
          <p:nvPr>
            <p:ph type="title"/>
          </p:nvPr>
        </p:nvSpPr>
        <p:spPr>
          <a:xfrm>
            <a:off x="612136" y="2685228"/>
            <a:ext cx="11099801" cy="2756299"/>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MCA</a:t>
            </a:r>
          </a:p>
        </p:txBody>
      </p:sp>
    </p:spTree>
  </p:cSld>
  <p:clrMapOvr>
    <a:masterClrMapping/>
  </p:clrMapOvr>
  <p:transitio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title"/>
          </p:nvPr>
        </p:nvSpPr>
        <p:spPr>
          <a:xfrm>
            <a:off x="126788" y="-769788"/>
            <a:ext cx="12061892" cy="3026570"/>
          </a:xfrm>
          <a:prstGeom prst="rect">
            <a:avLst/>
          </a:prstGeom>
        </p:spPr>
        <p:txBody>
          <a:bodyPr lIns="0" tIns="0" rIns="0" bIns="0"/>
          <a:lstStyle>
            <a:lvl1pPr>
              <a:defRPr sz="4600">
                <a:latin typeface="Times New Roman Bold"/>
                <a:ea typeface="Times New Roman Bold"/>
                <a:cs typeface="Times New Roman Bold"/>
                <a:sym typeface="Times New Roman Bold"/>
              </a:defRPr>
            </a:lvl1pPr>
          </a:lstStyle>
          <a:p>
            <a:pPr lvl="0">
              <a:defRPr sz="1800"/>
            </a:pPr>
            <a:r>
              <a:rPr sz="4600"/>
              <a:t>Factor scores</a:t>
            </a:r>
          </a:p>
        </p:txBody>
      </p:sp>
      <p:pic>
        <p:nvPicPr>
          <p:cNvPr id="189" name="pasted-image.png"/>
          <p:cNvPicPr/>
          <p:nvPr/>
        </p:nvPicPr>
        <p:blipFill>
          <a:blip r:embed="rId2">
            <a:extLst/>
          </a:blip>
          <a:stretch>
            <a:fillRect/>
          </a:stretch>
        </p:blipFill>
        <p:spPr>
          <a:xfrm>
            <a:off x="1513489" y="1408625"/>
            <a:ext cx="8617021" cy="7795464"/>
          </a:xfrm>
          <a:prstGeom prst="rect">
            <a:avLst/>
          </a:prstGeom>
          <a:ln w="12700">
            <a:miter lim="400000"/>
          </a:ln>
        </p:spPr>
      </p:pic>
    </p:spTree>
  </p:cSld>
  <p:clrMapOvr>
    <a:masterClrMapping/>
  </p:clrMapOvr>
  <p:transitio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ph type="title"/>
          </p:nvPr>
        </p:nvSpPr>
        <p:spPr>
          <a:xfrm>
            <a:off x="126788" y="-769788"/>
            <a:ext cx="12061892" cy="3026570"/>
          </a:xfrm>
          <a:prstGeom prst="rect">
            <a:avLst/>
          </a:prstGeom>
        </p:spPr>
        <p:txBody>
          <a:bodyPr lIns="0" tIns="0" rIns="0" bIns="0"/>
          <a:lstStyle>
            <a:lvl1pPr>
              <a:defRPr sz="4600">
                <a:latin typeface="Times New Roman Bold"/>
                <a:ea typeface="Times New Roman Bold"/>
                <a:cs typeface="Times New Roman Bold"/>
                <a:sym typeface="Times New Roman Bold"/>
              </a:defRPr>
            </a:lvl1pPr>
          </a:lstStyle>
          <a:p>
            <a:pPr lvl="0">
              <a:defRPr sz="1800"/>
            </a:pPr>
            <a:r>
              <a:rPr sz="4600"/>
              <a:t>Factor scores</a:t>
            </a:r>
          </a:p>
        </p:txBody>
      </p:sp>
      <p:pic>
        <p:nvPicPr>
          <p:cNvPr id="192" name="pasted-image.png"/>
          <p:cNvPicPr/>
          <p:nvPr/>
        </p:nvPicPr>
        <p:blipFill>
          <a:blip r:embed="rId2">
            <a:extLst/>
          </a:blip>
          <a:stretch>
            <a:fillRect/>
          </a:stretch>
        </p:blipFill>
        <p:spPr>
          <a:xfrm>
            <a:off x="1456424" y="1413103"/>
            <a:ext cx="8588445" cy="7769611"/>
          </a:xfrm>
          <a:prstGeom prst="rect">
            <a:avLst/>
          </a:prstGeom>
          <a:ln w="12700">
            <a:miter lim="400000"/>
          </a:ln>
        </p:spPr>
      </p:pic>
    </p:spTree>
  </p:cSld>
  <p:clrMapOvr>
    <a:masterClrMapping/>
  </p:clrMapOvr>
  <p:transitio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title"/>
          </p:nvPr>
        </p:nvSpPr>
        <p:spPr>
          <a:xfrm>
            <a:off x="417691" y="67482"/>
            <a:ext cx="11216641" cy="1701811"/>
          </a:xfrm>
          <a:prstGeom prst="rect">
            <a:avLst/>
          </a:prstGeom>
        </p:spPr>
        <p:txBody>
          <a:bodyPr/>
          <a:lstStyle>
            <a:lvl1pPr>
              <a:defRPr sz="4600">
                <a:latin typeface="Times New Roman Bold"/>
                <a:ea typeface="Times New Roman Bold"/>
                <a:cs typeface="Times New Roman Bold"/>
                <a:sym typeface="Times New Roman Bold"/>
              </a:defRPr>
            </a:lvl1pPr>
          </a:lstStyle>
          <a:p>
            <a:pPr lvl="0">
              <a:defRPr sz="1800"/>
            </a:pPr>
            <a:r>
              <a:rPr sz="4600"/>
              <a:t>Loadings</a:t>
            </a:r>
          </a:p>
        </p:txBody>
      </p:sp>
      <p:sp>
        <p:nvSpPr>
          <p:cNvPr id="195" name="Shape 195"/>
          <p:cNvSpPr/>
          <p:nvPr>
            <p:ph type="sldNum" sz="quarter" idx="2"/>
          </p:nvPr>
        </p:nvSpPr>
        <p:spPr>
          <a:xfrm>
            <a:off x="9184640" y="7457085"/>
            <a:ext cx="2926081" cy="172815"/>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lvl1pPr>
              <a:defRPr sz="1200"/>
            </a:lvl1pPr>
          </a:lstStyle>
          <a:p>
            <a:pPr lvl="0">
              <a:defRPr sz="1800">
                <a:solidFill>
                  <a:srgbClr val="000000"/>
                </a:solidFill>
              </a:defRPr>
            </a:pPr>
            <a:fld id="{86CB4B4D-7CA3-9044-876B-883B54F8677D}" type="slidenum">
              <a:rPr sz="1200">
                <a:solidFill>
                  <a:srgbClr val="888888"/>
                </a:solidFill>
              </a:rPr>
            </a:fld>
          </a:p>
        </p:txBody>
      </p:sp>
      <p:pic>
        <p:nvPicPr>
          <p:cNvPr id="196" name="image5.png"/>
          <p:cNvPicPr/>
          <p:nvPr/>
        </p:nvPicPr>
        <p:blipFill>
          <a:blip r:embed="rId2">
            <a:extLst/>
          </a:blip>
          <a:stretch>
            <a:fillRect/>
          </a:stretch>
        </p:blipFill>
        <p:spPr>
          <a:xfrm>
            <a:off x="-352377" y="2414293"/>
            <a:ext cx="6421448" cy="5740802"/>
          </a:xfrm>
          <a:prstGeom prst="rect">
            <a:avLst/>
          </a:prstGeom>
          <a:ln w="12700">
            <a:miter lim="400000"/>
          </a:ln>
        </p:spPr>
      </p:pic>
      <p:pic>
        <p:nvPicPr>
          <p:cNvPr id="197" name="image6.png"/>
          <p:cNvPicPr/>
          <p:nvPr/>
        </p:nvPicPr>
        <p:blipFill>
          <a:blip r:embed="rId3">
            <a:extLst/>
          </a:blip>
          <a:stretch>
            <a:fillRect/>
          </a:stretch>
        </p:blipFill>
        <p:spPr>
          <a:xfrm>
            <a:off x="5960369" y="2323847"/>
            <a:ext cx="6623788" cy="5921695"/>
          </a:xfrm>
          <a:prstGeom prst="rect">
            <a:avLst/>
          </a:prstGeom>
          <a:ln w="12700">
            <a:miter lim="400000"/>
          </a:ln>
        </p:spPr>
      </p:pic>
    </p:spTree>
  </p:cSld>
  <p:clrMapOvr>
    <a:masterClrMapping/>
  </p:clrMapOvr>
  <p:transitio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title"/>
          </p:nvPr>
        </p:nvSpPr>
        <p:spPr>
          <a:xfrm>
            <a:off x="-12912" y="-222055"/>
            <a:ext cx="11216642" cy="1701808"/>
          </a:xfrm>
          <a:prstGeom prst="rect">
            <a:avLst/>
          </a:prstGeom>
        </p:spPr>
        <p:txBody>
          <a:bodyPr/>
          <a:lstStyle>
            <a:lvl1pPr>
              <a:defRPr sz="4200">
                <a:latin typeface="Times New Roman Bold"/>
                <a:ea typeface="Times New Roman Bold"/>
                <a:cs typeface="Times New Roman Bold"/>
                <a:sym typeface="Times New Roman Bold"/>
              </a:defRPr>
            </a:lvl1pPr>
          </a:lstStyle>
          <a:p>
            <a:pPr lvl="0">
              <a:defRPr sz="1800"/>
            </a:pPr>
            <a:r>
              <a:rPr sz="4200"/>
              <a:t>Bootstrap Interval </a:t>
            </a:r>
          </a:p>
        </p:txBody>
      </p:sp>
      <p:sp>
        <p:nvSpPr>
          <p:cNvPr id="200" name="Shape 200"/>
          <p:cNvSpPr/>
          <p:nvPr>
            <p:ph type="sldNum" sz="quarter" idx="2"/>
          </p:nvPr>
        </p:nvSpPr>
        <p:spPr>
          <a:xfrm>
            <a:off x="9184640" y="7966694"/>
            <a:ext cx="2926081" cy="172815"/>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lvl1pPr>
              <a:defRPr sz="1200"/>
            </a:lvl1pPr>
          </a:lstStyle>
          <a:p>
            <a:pPr lvl="0">
              <a:defRPr sz="1800">
                <a:solidFill>
                  <a:srgbClr val="000000"/>
                </a:solidFill>
              </a:defRPr>
            </a:pPr>
            <a:fld id="{86CB4B4D-7CA3-9044-876B-883B54F8677D}" type="slidenum">
              <a:rPr sz="1200">
                <a:solidFill>
                  <a:srgbClr val="888888"/>
                </a:solidFill>
              </a:rPr>
            </a:fld>
          </a:p>
        </p:txBody>
      </p:sp>
      <p:pic>
        <p:nvPicPr>
          <p:cNvPr id="201" name="image7.png"/>
          <p:cNvPicPr/>
          <p:nvPr/>
        </p:nvPicPr>
        <p:blipFill>
          <a:blip r:embed="rId2">
            <a:extLst/>
          </a:blip>
          <a:stretch>
            <a:fillRect/>
          </a:stretch>
        </p:blipFill>
        <p:spPr>
          <a:xfrm>
            <a:off x="1864464" y="1497449"/>
            <a:ext cx="8643833" cy="7727625"/>
          </a:xfrm>
          <a:prstGeom prst="rect">
            <a:avLst/>
          </a:prstGeom>
          <a:ln w="12700">
            <a:miter lim="400000"/>
          </a:ln>
        </p:spPr>
      </p:pic>
    </p:spTree>
  </p:cSld>
  <p:clrMapOvr>
    <a:masterClrMapping/>
  </p:clrMapOvr>
  <p:transitio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title"/>
          </p:nvPr>
        </p:nvSpPr>
        <p:spPr>
          <a:xfrm>
            <a:off x="57997" y="-70501"/>
            <a:ext cx="11216642" cy="1701808"/>
          </a:xfrm>
          <a:prstGeom prst="rect">
            <a:avLst/>
          </a:prstGeom>
        </p:spPr>
        <p:txBody>
          <a:bodyPr/>
          <a:lstStyle>
            <a:lvl1pPr>
              <a:defRPr sz="3200"/>
            </a:lvl1pPr>
          </a:lstStyle>
          <a:p>
            <a:pPr lvl="0">
              <a:defRPr sz="1800"/>
            </a:pPr>
            <a:r>
              <a:rPr sz="3200"/>
              <a:t>Bootstrap Interval </a:t>
            </a:r>
          </a:p>
        </p:txBody>
      </p:sp>
      <p:sp>
        <p:nvSpPr>
          <p:cNvPr id="204" name="Shape 204"/>
          <p:cNvSpPr/>
          <p:nvPr>
            <p:ph type="sldNum" sz="quarter" idx="2"/>
          </p:nvPr>
        </p:nvSpPr>
        <p:spPr>
          <a:xfrm>
            <a:off x="9184640" y="7966694"/>
            <a:ext cx="2926081" cy="172815"/>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lvl1pPr>
              <a:defRPr sz="1200"/>
            </a:lvl1pPr>
          </a:lstStyle>
          <a:p>
            <a:pPr lvl="0">
              <a:defRPr sz="1800">
                <a:solidFill>
                  <a:srgbClr val="000000"/>
                </a:solidFill>
              </a:defRPr>
            </a:pPr>
            <a:fld id="{86CB4B4D-7CA3-9044-876B-883B54F8677D}" type="slidenum">
              <a:rPr sz="1200">
                <a:solidFill>
                  <a:srgbClr val="888888"/>
                </a:solidFill>
              </a:rPr>
            </a:fld>
          </a:p>
        </p:txBody>
      </p:sp>
      <p:pic>
        <p:nvPicPr>
          <p:cNvPr id="205" name="image8.png"/>
          <p:cNvPicPr/>
          <p:nvPr/>
        </p:nvPicPr>
        <p:blipFill>
          <a:blip r:embed="rId2">
            <a:extLst/>
          </a:blip>
          <a:stretch>
            <a:fillRect/>
          </a:stretch>
        </p:blipFill>
        <p:spPr>
          <a:xfrm>
            <a:off x="1294774" y="1093370"/>
            <a:ext cx="9961433" cy="8905560"/>
          </a:xfrm>
          <a:prstGeom prst="rect">
            <a:avLst/>
          </a:prstGeom>
          <a:ln w="12700">
            <a:miter lim="400000"/>
          </a:ln>
        </p:spPr>
      </p:pic>
    </p:spTree>
  </p:cSld>
  <p:clrMapOvr>
    <a:masterClrMapping/>
  </p:clrMapOvr>
  <p:transitio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title"/>
          </p:nvPr>
        </p:nvSpPr>
        <p:spPr>
          <a:xfrm>
            <a:off x="29633" y="-198137"/>
            <a:ext cx="11216642" cy="1701808"/>
          </a:xfrm>
          <a:prstGeom prst="rect">
            <a:avLst/>
          </a:prstGeom>
        </p:spPr>
        <p:txBody>
          <a:bodyPr/>
          <a:lstStyle>
            <a:lvl1pPr>
              <a:defRPr sz="3200"/>
            </a:lvl1pPr>
          </a:lstStyle>
          <a:p>
            <a:pPr lvl="0">
              <a:defRPr sz="1800"/>
            </a:pPr>
            <a:r>
              <a:rPr sz="3200"/>
              <a:t>Bootstrap Interval </a:t>
            </a:r>
          </a:p>
        </p:txBody>
      </p:sp>
      <p:sp>
        <p:nvSpPr>
          <p:cNvPr id="208" name="Shape 208"/>
          <p:cNvSpPr/>
          <p:nvPr>
            <p:ph type="sldNum" sz="quarter" idx="2"/>
          </p:nvPr>
        </p:nvSpPr>
        <p:spPr>
          <a:xfrm>
            <a:off x="9184640" y="7966694"/>
            <a:ext cx="2926081" cy="172815"/>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lvl1pPr>
              <a:defRPr sz="1200"/>
            </a:lvl1pPr>
          </a:lstStyle>
          <a:p>
            <a:pPr lvl="0">
              <a:defRPr sz="1800">
                <a:solidFill>
                  <a:srgbClr val="000000"/>
                </a:solidFill>
              </a:defRPr>
            </a:pPr>
            <a:fld id="{86CB4B4D-7CA3-9044-876B-883B54F8677D}" type="slidenum">
              <a:rPr sz="1200">
                <a:solidFill>
                  <a:srgbClr val="888888"/>
                </a:solidFill>
              </a:rPr>
            </a:fld>
          </a:p>
        </p:txBody>
      </p:sp>
      <p:pic>
        <p:nvPicPr>
          <p:cNvPr id="209" name="pasted-image.png"/>
          <p:cNvPicPr/>
          <p:nvPr/>
        </p:nvPicPr>
        <p:blipFill>
          <a:blip r:embed="rId2">
            <a:extLst/>
          </a:blip>
          <a:stretch>
            <a:fillRect/>
          </a:stretch>
        </p:blipFill>
        <p:spPr>
          <a:xfrm>
            <a:off x="1622150" y="1431405"/>
            <a:ext cx="8771073" cy="7934827"/>
          </a:xfrm>
          <a:prstGeom prst="rect">
            <a:avLst/>
          </a:prstGeom>
          <a:ln w="12700">
            <a:miter lim="400000"/>
          </a:ln>
        </p:spPr>
      </p:pic>
    </p:spTree>
  </p:cSld>
  <p:clrMapOvr>
    <a:masterClrMapping/>
  </p:clrMapOvr>
  <p:transitio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title"/>
          </p:nvPr>
        </p:nvSpPr>
        <p:spPr>
          <a:xfrm>
            <a:off x="29633" y="-311592"/>
            <a:ext cx="11216642" cy="1701808"/>
          </a:xfrm>
          <a:prstGeom prst="rect">
            <a:avLst/>
          </a:prstGeom>
        </p:spPr>
        <p:txBody>
          <a:bodyPr/>
          <a:lstStyle>
            <a:lvl1pPr>
              <a:defRPr sz="3200"/>
            </a:lvl1pPr>
          </a:lstStyle>
          <a:p>
            <a:pPr lvl="0">
              <a:defRPr sz="1800"/>
            </a:pPr>
            <a:r>
              <a:rPr sz="3200"/>
              <a:t>Bootstrap Interval </a:t>
            </a:r>
          </a:p>
        </p:txBody>
      </p:sp>
      <p:sp>
        <p:nvSpPr>
          <p:cNvPr id="212" name="Shape 212"/>
          <p:cNvSpPr/>
          <p:nvPr>
            <p:ph type="sldNum" sz="quarter" idx="2"/>
          </p:nvPr>
        </p:nvSpPr>
        <p:spPr>
          <a:xfrm>
            <a:off x="9184640" y="7966694"/>
            <a:ext cx="2926081" cy="172815"/>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lvl1pPr>
              <a:defRPr sz="1200"/>
            </a:lvl1pPr>
          </a:lstStyle>
          <a:p>
            <a:pPr lvl="0">
              <a:defRPr sz="1800">
                <a:solidFill>
                  <a:srgbClr val="000000"/>
                </a:solidFill>
              </a:defRPr>
            </a:pPr>
            <a:fld id="{86CB4B4D-7CA3-9044-876B-883B54F8677D}" type="slidenum">
              <a:rPr sz="1200">
                <a:solidFill>
                  <a:srgbClr val="888888"/>
                </a:solidFill>
              </a:rPr>
            </a:fld>
          </a:p>
        </p:txBody>
      </p:sp>
      <p:pic>
        <p:nvPicPr>
          <p:cNvPr id="213" name="pasted-image.png"/>
          <p:cNvPicPr/>
          <p:nvPr/>
        </p:nvPicPr>
        <p:blipFill>
          <a:blip r:embed="rId2">
            <a:extLst/>
          </a:blip>
          <a:stretch>
            <a:fillRect/>
          </a:stretch>
        </p:blipFill>
        <p:spPr>
          <a:xfrm>
            <a:off x="1295968" y="1266990"/>
            <a:ext cx="9144411" cy="8272571"/>
          </a:xfrm>
          <a:prstGeom prst="rect">
            <a:avLst/>
          </a:prstGeom>
          <a:ln w="12700">
            <a:miter lim="400000"/>
          </a:ln>
        </p:spPr>
      </p:pic>
    </p:spTree>
  </p:cSld>
  <p:clrMapOvr>
    <a:masterClrMapping/>
  </p:clrMapOvr>
  <p:transitio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title"/>
          </p:nvPr>
        </p:nvSpPr>
        <p:spPr>
          <a:xfrm>
            <a:off x="29633" y="-311592"/>
            <a:ext cx="11216642" cy="1701808"/>
          </a:xfrm>
          <a:prstGeom prst="rect">
            <a:avLst/>
          </a:prstGeom>
        </p:spPr>
        <p:txBody>
          <a:bodyPr/>
          <a:lstStyle>
            <a:lvl1pPr>
              <a:defRPr sz="3200"/>
            </a:lvl1pPr>
          </a:lstStyle>
          <a:p>
            <a:pPr lvl="0">
              <a:defRPr sz="1800"/>
            </a:pPr>
            <a:r>
              <a:rPr sz="3200"/>
              <a:t>Bootstrap Interval </a:t>
            </a:r>
          </a:p>
        </p:txBody>
      </p:sp>
      <p:sp>
        <p:nvSpPr>
          <p:cNvPr id="216" name="Shape 216"/>
          <p:cNvSpPr/>
          <p:nvPr>
            <p:ph type="sldNum" sz="quarter" idx="2"/>
          </p:nvPr>
        </p:nvSpPr>
        <p:spPr>
          <a:xfrm>
            <a:off x="9184640" y="7966694"/>
            <a:ext cx="2926081" cy="172815"/>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lvl1pPr>
              <a:defRPr sz="1200"/>
            </a:lvl1pPr>
          </a:lstStyle>
          <a:p>
            <a:pPr lvl="0">
              <a:defRPr sz="1800">
                <a:solidFill>
                  <a:srgbClr val="000000"/>
                </a:solidFill>
              </a:defRPr>
            </a:pPr>
            <a:fld id="{86CB4B4D-7CA3-9044-876B-883B54F8677D}" type="slidenum">
              <a:rPr sz="1200">
                <a:solidFill>
                  <a:srgbClr val="888888"/>
                </a:solidFill>
              </a:rPr>
            </a:fld>
          </a:p>
        </p:txBody>
      </p:sp>
      <p:pic>
        <p:nvPicPr>
          <p:cNvPr id="217" name="pasted-image.png"/>
          <p:cNvPicPr/>
          <p:nvPr/>
        </p:nvPicPr>
        <p:blipFill>
          <a:blip r:embed="rId2">
            <a:extLst/>
          </a:blip>
          <a:stretch>
            <a:fillRect/>
          </a:stretch>
        </p:blipFill>
        <p:spPr>
          <a:xfrm>
            <a:off x="1105870" y="1006465"/>
            <a:ext cx="9064168" cy="8199979"/>
          </a:xfrm>
          <a:prstGeom prst="rect">
            <a:avLst/>
          </a:prstGeom>
          <a:ln w="12700">
            <a:miter lim="400000"/>
          </a:ln>
        </p:spPr>
      </p:pic>
    </p:spTree>
  </p:cSld>
  <p:clrMapOvr>
    <a:masterClrMapping/>
  </p:clrMapOvr>
  <p:transitio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title"/>
          </p:nvPr>
        </p:nvSpPr>
        <p:spPr>
          <a:xfrm>
            <a:off x="-40641" y="773850"/>
            <a:ext cx="11216642" cy="1701806"/>
          </a:xfrm>
          <a:prstGeom prst="rect">
            <a:avLst/>
          </a:prstGeom>
        </p:spPr>
        <p:txBody>
          <a:bodyPr/>
          <a:lstStyle>
            <a:lvl1pPr>
              <a:defRPr sz="4600"/>
            </a:lvl1pPr>
          </a:lstStyle>
          <a:p>
            <a:pPr lvl="0">
              <a:defRPr sz="1800"/>
            </a:pPr>
            <a:r>
              <a:rPr sz="4600"/>
              <a:t>Partial-Factor Scores</a:t>
            </a:r>
          </a:p>
        </p:txBody>
      </p:sp>
      <p:sp>
        <p:nvSpPr>
          <p:cNvPr id="220" name="Shape 220"/>
          <p:cNvSpPr/>
          <p:nvPr>
            <p:ph type="sldNum" sz="quarter" idx="2"/>
          </p:nvPr>
        </p:nvSpPr>
        <p:spPr>
          <a:xfrm>
            <a:off x="9184640" y="7917928"/>
            <a:ext cx="2926081" cy="270347"/>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sz="1200"/>
            </a:lvl1pPr>
          </a:lstStyle>
          <a:p>
            <a:pPr lvl="0">
              <a:defRPr sz="1800">
                <a:solidFill>
                  <a:srgbClr val="000000"/>
                </a:solidFill>
              </a:defRPr>
            </a:pPr>
            <a:fld id="{86CB4B4D-7CA3-9044-876B-883B54F8677D}" type="slidenum">
              <a:rPr sz="1200">
                <a:solidFill>
                  <a:srgbClr val="888888"/>
                </a:solidFill>
              </a:rPr>
            </a:fld>
          </a:p>
        </p:txBody>
      </p:sp>
      <p:pic>
        <p:nvPicPr>
          <p:cNvPr id="221" name="image9.png"/>
          <p:cNvPicPr/>
          <p:nvPr/>
        </p:nvPicPr>
        <p:blipFill>
          <a:blip r:embed="rId2">
            <a:extLst/>
          </a:blip>
          <a:stretch>
            <a:fillRect/>
          </a:stretch>
        </p:blipFill>
        <p:spPr>
          <a:xfrm>
            <a:off x="967085" y="1830520"/>
            <a:ext cx="10306089" cy="7123827"/>
          </a:xfrm>
          <a:prstGeom prst="rect">
            <a:avLst/>
          </a:prstGeom>
          <a:ln w="12700">
            <a:miter lim="400000"/>
          </a:ln>
        </p:spPr>
      </p:pic>
    </p:spTree>
  </p:cSld>
  <p:clrMapOvr>
    <a:masterClrMapping/>
  </p:clrMapOvr>
  <p:transitio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title"/>
          </p:nvPr>
        </p:nvSpPr>
        <p:spPr>
          <a:xfrm>
            <a:off x="-13548" y="814487"/>
            <a:ext cx="11216642" cy="1701812"/>
          </a:xfrm>
          <a:prstGeom prst="rect">
            <a:avLst/>
          </a:prstGeom>
        </p:spPr>
        <p:txBody>
          <a:bodyPr/>
          <a:lstStyle>
            <a:lvl1pPr>
              <a:defRPr sz="4600"/>
            </a:lvl1pPr>
          </a:lstStyle>
          <a:p>
            <a:pPr lvl="0">
              <a:defRPr sz="1800"/>
            </a:pPr>
            <a:r>
              <a:rPr sz="4600"/>
              <a:t>Contributions</a:t>
            </a:r>
          </a:p>
        </p:txBody>
      </p:sp>
      <p:sp>
        <p:nvSpPr>
          <p:cNvPr id="224" name="Shape 224"/>
          <p:cNvSpPr/>
          <p:nvPr>
            <p:ph type="sldNum" sz="quarter" idx="2"/>
          </p:nvPr>
        </p:nvSpPr>
        <p:spPr>
          <a:xfrm>
            <a:off x="9184640" y="7549257"/>
            <a:ext cx="2926081" cy="172815"/>
          </a:xfrm>
          <a:prstGeom prst="rect">
            <a:avLst/>
          </a:prstGeom>
          <a:extLst>
            <a:ext uri="{C572A759-6A51-4108-AA02-DFA0A04FC94B}">
              <ma14:wrappingTextBoxFlag xmlns:ma14="http://schemas.microsoft.com/office/mac/drawingml/2011/main" val="1"/>
            </a:ext>
          </a:extLst>
        </p:spPr>
        <p:txBody>
          <a:bodyPr lIns="0" tIns="0" rIns="0" bIns="0">
            <a:normAutofit fontScale="100000" lnSpcReduction="0"/>
          </a:bodyPr>
          <a:lstStyle>
            <a:lvl1pPr>
              <a:defRPr sz="1200"/>
            </a:lvl1pPr>
          </a:lstStyle>
          <a:p>
            <a:pPr lvl="0">
              <a:defRPr sz="1800">
                <a:solidFill>
                  <a:srgbClr val="000000"/>
                </a:solidFill>
              </a:defRPr>
            </a:pPr>
            <a:fld id="{86CB4B4D-7CA3-9044-876B-883B54F8677D}" type="slidenum">
              <a:rPr sz="1200">
                <a:solidFill>
                  <a:srgbClr val="888888"/>
                </a:solidFill>
              </a:rPr>
            </a:fld>
          </a:p>
        </p:txBody>
      </p:sp>
      <p:pic>
        <p:nvPicPr>
          <p:cNvPr id="225" name="image10.png"/>
          <p:cNvPicPr/>
          <p:nvPr/>
        </p:nvPicPr>
        <p:blipFill>
          <a:blip r:embed="rId2">
            <a:extLst/>
          </a:blip>
          <a:stretch>
            <a:fillRect/>
          </a:stretch>
        </p:blipFill>
        <p:spPr>
          <a:xfrm>
            <a:off x="67732" y="2309157"/>
            <a:ext cx="5214162" cy="3217884"/>
          </a:xfrm>
          <a:prstGeom prst="rect">
            <a:avLst/>
          </a:prstGeom>
          <a:ln w="12700">
            <a:miter lim="400000"/>
          </a:ln>
        </p:spPr>
      </p:pic>
      <p:pic>
        <p:nvPicPr>
          <p:cNvPr id="226" name="image11.png"/>
          <p:cNvPicPr/>
          <p:nvPr/>
        </p:nvPicPr>
        <p:blipFill>
          <a:blip r:embed="rId3">
            <a:extLst/>
          </a:blip>
          <a:stretch>
            <a:fillRect/>
          </a:stretch>
        </p:blipFill>
        <p:spPr>
          <a:xfrm>
            <a:off x="6834982" y="1293969"/>
            <a:ext cx="5214161" cy="3217884"/>
          </a:xfrm>
          <a:prstGeom prst="rect">
            <a:avLst/>
          </a:prstGeom>
          <a:ln w="12700">
            <a:miter lim="400000"/>
          </a:ln>
        </p:spPr>
      </p:pic>
      <p:pic>
        <p:nvPicPr>
          <p:cNvPr id="227" name="image12.png"/>
          <p:cNvPicPr/>
          <p:nvPr/>
        </p:nvPicPr>
        <p:blipFill>
          <a:blip r:embed="rId4">
            <a:extLst/>
          </a:blip>
          <a:stretch>
            <a:fillRect/>
          </a:stretch>
        </p:blipFill>
        <p:spPr>
          <a:xfrm>
            <a:off x="5256104" y="4761268"/>
            <a:ext cx="5806565" cy="3583482"/>
          </a:xfrm>
          <a:prstGeom prst="rect">
            <a:avLst/>
          </a:prstGeom>
          <a:ln w="12700">
            <a:miter lim="400000"/>
          </a:ln>
        </p:spPr>
      </p:pic>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 name="Shape 63"/>
          <p:cNvSpPr/>
          <p:nvPr>
            <p:ph type="title"/>
          </p:nvPr>
        </p:nvSpPr>
        <p:spPr>
          <a:xfrm>
            <a:off x="-3105367" y="-314414"/>
            <a:ext cx="11099801" cy="2159001"/>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HeatMap</a:t>
            </a:r>
          </a:p>
        </p:txBody>
      </p:sp>
      <p:pic>
        <p:nvPicPr>
          <p:cNvPr id="64" name="Screen Shot 2018-11-27 at 8.12.40 PM.png"/>
          <p:cNvPicPr/>
          <p:nvPr/>
        </p:nvPicPr>
        <p:blipFill>
          <a:blip r:embed="rId2">
            <a:extLst/>
          </a:blip>
          <a:stretch>
            <a:fillRect/>
          </a:stretch>
        </p:blipFill>
        <p:spPr>
          <a:xfrm>
            <a:off x="2420024" y="1269871"/>
            <a:ext cx="10549910" cy="8059529"/>
          </a:xfrm>
          <a:prstGeom prst="rect">
            <a:avLst/>
          </a:prstGeom>
          <a:ln w="12700">
            <a:miter lim="400000"/>
          </a:ln>
        </p:spPr>
      </p:pic>
    </p:spTree>
  </p:cSld>
  <p:clrMapOvr>
    <a:masterClrMapping/>
  </p:clrMapOvr>
  <p:transitio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ph type="title"/>
          </p:nvPr>
        </p:nvSpPr>
        <p:spPr>
          <a:xfrm>
            <a:off x="-27094" y="922863"/>
            <a:ext cx="11216642" cy="1701806"/>
          </a:xfrm>
          <a:prstGeom prst="rect">
            <a:avLst/>
          </a:prstGeom>
        </p:spPr>
        <p:txBody>
          <a:bodyPr/>
          <a:lstStyle>
            <a:lvl1pPr>
              <a:defRPr sz="4600"/>
            </a:lvl1pPr>
          </a:lstStyle>
          <a:p>
            <a:pPr lvl="0">
              <a:defRPr sz="1800"/>
            </a:pPr>
            <a:r>
              <a:rPr sz="4600"/>
              <a:t>Bootstrap Ratios</a:t>
            </a:r>
          </a:p>
        </p:txBody>
      </p:sp>
      <p:sp>
        <p:nvSpPr>
          <p:cNvPr id="230" name="Shape 230"/>
          <p:cNvSpPr/>
          <p:nvPr>
            <p:ph type="sldNum" sz="quarter" idx="2"/>
          </p:nvPr>
        </p:nvSpPr>
        <p:spPr>
          <a:xfrm>
            <a:off x="9184640" y="7917928"/>
            <a:ext cx="2926081" cy="270347"/>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sz="1200"/>
            </a:lvl1pPr>
          </a:lstStyle>
          <a:p>
            <a:pPr lvl="0">
              <a:defRPr sz="1800">
                <a:solidFill>
                  <a:srgbClr val="000000"/>
                </a:solidFill>
              </a:defRPr>
            </a:pPr>
            <a:fld id="{86CB4B4D-7CA3-9044-876B-883B54F8677D}" type="slidenum">
              <a:rPr sz="1200">
                <a:solidFill>
                  <a:srgbClr val="888888"/>
                </a:solidFill>
              </a:rPr>
            </a:fld>
          </a:p>
        </p:txBody>
      </p:sp>
      <p:pic>
        <p:nvPicPr>
          <p:cNvPr id="231" name="image13.png"/>
          <p:cNvPicPr/>
          <p:nvPr/>
        </p:nvPicPr>
        <p:blipFill>
          <a:blip r:embed="rId2">
            <a:extLst/>
          </a:blip>
          <a:stretch>
            <a:fillRect/>
          </a:stretch>
        </p:blipFill>
        <p:spPr>
          <a:xfrm>
            <a:off x="284479" y="3115733"/>
            <a:ext cx="5707162" cy="3522135"/>
          </a:xfrm>
          <a:prstGeom prst="rect">
            <a:avLst/>
          </a:prstGeom>
          <a:ln w="12700">
            <a:miter lim="400000"/>
          </a:ln>
        </p:spPr>
      </p:pic>
      <p:pic>
        <p:nvPicPr>
          <p:cNvPr id="232" name="image14.png"/>
          <p:cNvPicPr/>
          <p:nvPr/>
        </p:nvPicPr>
        <p:blipFill>
          <a:blip r:embed="rId3">
            <a:extLst/>
          </a:blip>
          <a:stretch>
            <a:fillRect/>
          </a:stretch>
        </p:blipFill>
        <p:spPr>
          <a:xfrm>
            <a:off x="6299200" y="3142316"/>
            <a:ext cx="5971393" cy="3685205"/>
          </a:xfrm>
          <a:prstGeom prst="rect">
            <a:avLst/>
          </a:prstGeom>
          <a:ln w="12700">
            <a:miter lim="400000"/>
          </a:ln>
        </p:spPr>
      </p:pic>
    </p:spTree>
  </p:cSld>
  <p:clrMapOvr>
    <a:masterClrMapping/>
  </p:clrMapOvr>
  <p:transitio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title"/>
          </p:nvPr>
        </p:nvSpPr>
        <p:spPr>
          <a:xfrm>
            <a:off x="-13548" y="949957"/>
            <a:ext cx="11216642" cy="1701806"/>
          </a:xfrm>
          <a:prstGeom prst="rect">
            <a:avLst/>
          </a:prstGeom>
        </p:spPr>
        <p:txBody>
          <a:bodyPr/>
          <a:lstStyle>
            <a:lvl1pPr>
              <a:defRPr sz="4600"/>
            </a:lvl1pPr>
          </a:lstStyle>
          <a:p>
            <a:pPr lvl="0">
              <a:defRPr sz="1800"/>
            </a:pPr>
            <a:r>
              <a:rPr sz="4600"/>
              <a:t>Bootstrap Ratios</a:t>
            </a:r>
          </a:p>
        </p:txBody>
      </p:sp>
      <p:sp>
        <p:nvSpPr>
          <p:cNvPr id="235" name="Shape 235"/>
          <p:cNvSpPr/>
          <p:nvPr>
            <p:ph type="sldNum" sz="quarter" idx="2"/>
          </p:nvPr>
        </p:nvSpPr>
        <p:spPr>
          <a:xfrm>
            <a:off x="9184640" y="7917928"/>
            <a:ext cx="2926081" cy="270347"/>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defRPr sz="1200"/>
            </a:lvl1pPr>
          </a:lstStyle>
          <a:p>
            <a:pPr lvl="0">
              <a:defRPr sz="1800">
                <a:solidFill>
                  <a:srgbClr val="000000"/>
                </a:solidFill>
              </a:defRPr>
            </a:pPr>
            <a:fld id="{86CB4B4D-7CA3-9044-876B-883B54F8677D}" type="slidenum">
              <a:rPr sz="1200">
                <a:solidFill>
                  <a:srgbClr val="888888"/>
                </a:solidFill>
              </a:rPr>
            </a:fld>
          </a:p>
        </p:txBody>
      </p:sp>
      <p:pic>
        <p:nvPicPr>
          <p:cNvPr id="236" name="image15.png"/>
          <p:cNvPicPr/>
          <p:nvPr/>
        </p:nvPicPr>
        <p:blipFill>
          <a:blip r:embed="rId2">
            <a:extLst/>
          </a:blip>
          <a:stretch>
            <a:fillRect/>
          </a:stretch>
        </p:blipFill>
        <p:spPr>
          <a:xfrm>
            <a:off x="54186" y="3132141"/>
            <a:ext cx="6119586" cy="3776659"/>
          </a:xfrm>
          <a:prstGeom prst="rect">
            <a:avLst/>
          </a:prstGeom>
          <a:ln w="12700">
            <a:miter lim="400000"/>
          </a:ln>
        </p:spPr>
      </p:pic>
      <p:pic>
        <p:nvPicPr>
          <p:cNvPr id="237" name="image16.png"/>
          <p:cNvPicPr/>
          <p:nvPr/>
        </p:nvPicPr>
        <p:blipFill>
          <a:blip r:embed="rId3">
            <a:extLst/>
          </a:blip>
          <a:stretch>
            <a:fillRect/>
          </a:stretch>
        </p:blipFill>
        <p:spPr>
          <a:xfrm>
            <a:off x="6530744" y="3132141"/>
            <a:ext cx="6119587" cy="3776661"/>
          </a:xfrm>
          <a:prstGeom prst="rect">
            <a:avLst/>
          </a:prstGeom>
          <a:ln w="12700">
            <a:miter lim="400000"/>
          </a:ln>
        </p:spPr>
      </p:pic>
    </p:spTree>
  </p:cSld>
  <p:clrMapOvr>
    <a:masterClrMapping/>
  </p:clrMapOvr>
  <p:transitio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title"/>
          </p:nvPr>
        </p:nvSpPr>
        <p:spPr>
          <a:xfrm>
            <a:off x="607962" y="1938516"/>
            <a:ext cx="11216643" cy="1413935"/>
          </a:xfrm>
          <a:prstGeom prst="rect">
            <a:avLst/>
          </a:prstGeom>
        </p:spPr>
        <p:txBody>
          <a:bodyPr/>
          <a:lstStyle>
            <a:lvl1pPr>
              <a:defRPr sz="4600"/>
            </a:lvl1pPr>
          </a:lstStyle>
          <a:p>
            <a:pPr lvl="0">
              <a:defRPr sz="1800"/>
            </a:pPr>
            <a:r>
              <a:rPr sz="4600"/>
              <a:t>Conclusion </a:t>
            </a:r>
          </a:p>
        </p:txBody>
      </p:sp>
      <p:sp>
        <p:nvSpPr>
          <p:cNvPr id="240" name="Shape 240"/>
          <p:cNvSpPr/>
          <p:nvPr>
            <p:ph type="body" idx="1"/>
          </p:nvPr>
        </p:nvSpPr>
        <p:spPr>
          <a:xfrm>
            <a:off x="607962" y="3462575"/>
            <a:ext cx="11216643" cy="4469560"/>
          </a:xfrm>
          <a:prstGeom prst="rect">
            <a:avLst/>
          </a:prstGeom>
        </p:spPr>
        <p:txBody>
          <a:bodyPr/>
          <a:lstStyle/>
          <a:p>
            <a:pPr lvl="0" marL="624219" indent="-624219">
              <a:lnSpc>
                <a:spcPct val="81000"/>
              </a:lnSpc>
              <a:defRPr sz="1800"/>
            </a:pPr>
            <a:r>
              <a:rPr sz="2600"/>
              <a:t>People who are Research Director and Manager have high Monthly Income and Job-level with more number of experience</a:t>
            </a:r>
            <a:endParaRPr sz="2600"/>
          </a:p>
          <a:p>
            <a:pPr lvl="0" marL="624219" indent="-624219">
              <a:lnSpc>
                <a:spcPct val="81000"/>
              </a:lnSpc>
              <a:defRPr sz="1800"/>
            </a:pPr>
            <a:r>
              <a:rPr sz="2600"/>
              <a:t>No significant inference can be concluded with the gender type affecting monthly income or Job level</a:t>
            </a:r>
            <a:endParaRPr sz="2600"/>
          </a:p>
          <a:p>
            <a:pPr lvl="0" marL="624219" indent="-624219">
              <a:lnSpc>
                <a:spcPct val="81000"/>
              </a:lnSpc>
              <a:defRPr sz="1800"/>
            </a:pPr>
            <a:r>
              <a:rPr sz="2600"/>
              <a:t>Sales Representative group has the lowest Income with less years of experience</a:t>
            </a:r>
          </a:p>
        </p:txBody>
      </p:sp>
    </p:spTree>
  </p:cSld>
  <p:clrMapOvr>
    <a:masterClrMapping/>
  </p:clrMapOvr>
  <p:transitio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title"/>
          </p:nvPr>
        </p:nvSpPr>
        <p:spPr>
          <a:xfrm>
            <a:off x="1625599" y="2416386"/>
            <a:ext cx="9753602" cy="3008527"/>
          </a:xfrm>
          <a:prstGeom prst="rect">
            <a:avLst/>
          </a:prstGeom>
        </p:spPr>
        <p:txBody>
          <a:bodyPr/>
          <a:lstStyle>
            <a:lvl1pPr>
              <a:defRPr sz="5000">
                <a:latin typeface="Arial"/>
                <a:ea typeface="Arial"/>
                <a:cs typeface="Arial"/>
                <a:sym typeface="Arial"/>
              </a:defRPr>
            </a:lvl1pPr>
          </a:lstStyle>
          <a:p>
            <a:pPr lvl="0">
              <a:defRPr sz="1800"/>
            </a:pPr>
            <a:r>
              <a:rPr sz="5000"/>
              <a:t>Questions or comments?</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 name="Shape 66"/>
          <p:cNvSpPr/>
          <p:nvPr>
            <p:ph type="title"/>
          </p:nvPr>
        </p:nvSpPr>
        <p:spPr>
          <a:xfrm>
            <a:off x="-2346349" y="-183217"/>
            <a:ext cx="11099801" cy="2159001"/>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Scree-Plot</a:t>
            </a:r>
          </a:p>
        </p:txBody>
      </p:sp>
      <p:pic>
        <p:nvPicPr>
          <p:cNvPr id="67" name="pasted-image.png"/>
          <p:cNvPicPr/>
          <p:nvPr/>
        </p:nvPicPr>
        <p:blipFill>
          <a:blip r:embed="rId2">
            <a:extLst/>
          </a:blip>
          <a:stretch>
            <a:fillRect/>
          </a:stretch>
        </p:blipFill>
        <p:spPr>
          <a:xfrm>
            <a:off x="2452935" y="1721013"/>
            <a:ext cx="7644838" cy="6915970"/>
          </a:xfrm>
          <a:prstGeom prst="rect">
            <a:avLst/>
          </a:prstGeom>
          <a:ln w="12700">
            <a:miter lim="400000"/>
          </a:ln>
        </p:spPr>
      </p:pic>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 name="Shape 69"/>
          <p:cNvSpPr/>
          <p:nvPr>
            <p:ph type="title"/>
          </p:nvPr>
        </p:nvSpPr>
        <p:spPr>
          <a:xfrm>
            <a:off x="618608" y="-223284"/>
            <a:ext cx="11099801" cy="2159001"/>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Factor Scores &amp; Loadings</a:t>
            </a:r>
          </a:p>
        </p:txBody>
      </p:sp>
      <p:pic>
        <p:nvPicPr>
          <p:cNvPr id="70" name="pasted-image.png"/>
          <p:cNvPicPr/>
          <p:nvPr/>
        </p:nvPicPr>
        <p:blipFill>
          <a:blip r:embed="rId2">
            <a:extLst/>
          </a:blip>
          <a:stretch>
            <a:fillRect/>
          </a:stretch>
        </p:blipFill>
        <p:spPr>
          <a:xfrm>
            <a:off x="6225952" y="1623564"/>
            <a:ext cx="6959530" cy="6295999"/>
          </a:xfrm>
          <a:prstGeom prst="rect">
            <a:avLst/>
          </a:prstGeom>
          <a:ln w="12700">
            <a:miter lim="400000"/>
          </a:ln>
        </p:spPr>
      </p:pic>
      <p:pic>
        <p:nvPicPr>
          <p:cNvPr id="71" name="pasted-image.png"/>
          <p:cNvPicPr/>
          <p:nvPr/>
        </p:nvPicPr>
        <p:blipFill>
          <a:blip r:embed="rId3">
            <a:extLst/>
          </a:blip>
          <a:stretch>
            <a:fillRect/>
          </a:stretch>
        </p:blipFill>
        <p:spPr>
          <a:xfrm>
            <a:off x="107728" y="2024588"/>
            <a:ext cx="6072954" cy="5493951"/>
          </a:xfrm>
          <a:prstGeom prst="rect">
            <a:avLst/>
          </a:prstGeom>
          <a:ln w="12700">
            <a:miter lim="400000"/>
          </a:ln>
        </p:spPr>
      </p:pic>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 name="Shape 73"/>
          <p:cNvSpPr/>
          <p:nvPr>
            <p:ph type="title"/>
          </p:nvPr>
        </p:nvSpPr>
        <p:spPr>
          <a:xfrm>
            <a:off x="618608" y="-223284"/>
            <a:ext cx="11099801" cy="2159001"/>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Factor Scores &amp; Loadings</a:t>
            </a:r>
          </a:p>
        </p:txBody>
      </p:sp>
      <p:pic>
        <p:nvPicPr>
          <p:cNvPr id="74" name="pasted-image.png"/>
          <p:cNvPicPr/>
          <p:nvPr/>
        </p:nvPicPr>
        <p:blipFill>
          <a:blip r:embed="rId2">
            <a:extLst/>
          </a:blip>
          <a:stretch>
            <a:fillRect/>
          </a:stretch>
        </p:blipFill>
        <p:spPr>
          <a:xfrm>
            <a:off x="5964859" y="1359933"/>
            <a:ext cx="7104013" cy="6426708"/>
          </a:xfrm>
          <a:prstGeom prst="rect">
            <a:avLst/>
          </a:prstGeom>
          <a:ln w="12700">
            <a:miter lim="400000"/>
          </a:ln>
        </p:spPr>
      </p:pic>
      <p:pic>
        <p:nvPicPr>
          <p:cNvPr id="75" name="pasted-image.png"/>
          <p:cNvPicPr/>
          <p:nvPr/>
        </p:nvPicPr>
        <p:blipFill>
          <a:blip r:embed="rId3">
            <a:extLst/>
          </a:blip>
          <a:stretch>
            <a:fillRect/>
          </a:stretch>
        </p:blipFill>
        <p:spPr>
          <a:xfrm>
            <a:off x="73857" y="1790771"/>
            <a:ext cx="5843617" cy="5286479"/>
          </a:xfrm>
          <a:prstGeom prst="rect">
            <a:avLst/>
          </a:prstGeom>
          <a:ln w="12700">
            <a:miter lim="400000"/>
          </a:ln>
        </p:spPr>
      </p:pic>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 name="Shape 77"/>
          <p:cNvSpPr/>
          <p:nvPr>
            <p:ph type="title"/>
          </p:nvPr>
        </p:nvSpPr>
        <p:spPr>
          <a:xfrm>
            <a:off x="618608" y="-223284"/>
            <a:ext cx="11099801" cy="2159001"/>
          </a:xfrm>
          <a:prstGeom prst="rect">
            <a:avLst/>
          </a:prstGeom>
        </p:spPr>
        <p:txBody>
          <a:bodyPr/>
          <a:lstStyle>
            <a:lvl1pPr>
              <a:defRPr>
                <a:latin typeface="Times New Roman"/>
                <a:ea typeface="Times New Roman"/>
                <a:cs typeface="Times New Roman"/>
                <a:sym typeface="Times New Roman"/>
              </a:defRPr>
            </a:lvl1pPr>
          </a:lstStyle>
          <a:p>
            <a:pPr lvl="0">
              <a:defRPr sz="1800"/>
            </a:pPr>
            <a:r>
              <a:rPr sz="8000"/>
              <a:t>Factor Scores &amp; Loadings</a:t>
            </a:r>
          </a:p>
        </p:txBody>
      </p:sp>
      <p:pic>
        <p:nvPicPr>
          <p:cNvPr id="78" name="pasted-image.png"/>
          <p:cNvPicPr/>
          <p:nvPr/>
        </p:nvPicPr>
        <p:blipFill>
          <a:blip r:embed="rId2">
            <a:extLst/>
          </a:blip>
          <a:stretch>
            <a:fillRect/>
          </a:stretch>
        </p:blipFill>
        <p:spPr>
          <a:xfrm>
            <a:off x="6588888" y="1403636"/>
            <a:ext cx="6959530" cy="6295999"/>
          </a:xfrm>
          <a:prstGeom prst="rect">
            <a:avLst/>
          </a:prstGeom>
          <a:ln w="12700">
            <a:miter lim="400000"/>
          </a:ln>
        </p:spPr>
      </p:pic>
      <p:pic>
        <p:nvPicPr>
          <p:cNvPr id="79" name="pasted-image.png"/>
          <p:cNvPicPr/>
          <p:nvPr/>
        </p:nvPicPr>
        <p:blipFill>
          <a:blip r:embed="rId3">
            <a:extLst/>
          </a:blip>
          <a:stretch>
            <a:fillRect/>
          </a:stretch>
        </p:blipFill>
        <p:spPr>
          <a:xfrm>
            <a:off x="94337" y="1404137"/>
            <a:ext cx="6359161" cy="5752871"/>
          </a:xfrm>
          <a:prstGeom prst="rect">
            <a:avLst/>
          </a:prstGeom>
          <a:ln w="12700">
            <a:miter lim="400000"/>
          </a:ln>
        </p:spPr>
      </p:pic>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